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0"/>
  </p:notesMasterIdLst>
  <p:sldIdLst>
    <p:sldId id="256" r:id="rId3"/>
    <p:sldId id="259" r:id="rId4"/>
    <p:sldId id="298" r:id="rId5"/>
    <p:sldId id="266" r:id="rId6"/>
    <p:sldId id="297" r:id="rId7"/>
    <p:sldId id="267" r:id="rId8"/>
    <p:sldId id="258" r:id="rId9"/>
    <p:sldId id="306" r:id="rId10"/>
    <p:sldId id="265" r:id="rId11"/>
    <p:sldId id="305" r:id="rId12"/>
    <p:sldId id="299" r:id="rId13"/>
    <p:sldId id="303" r:id="rId14"/>
    <p:sldId id="269" r:id="rId15"/>
    <p:sldId id="280" r:id="rId16"/>
    <p:sldId id="281" r:id="rId17"/>
    <p:sldId id="282" r:id="rId18"/>
    <p:sldId id="275" r:id="rId19"/>
  </p:sldIdLst>
  <p:sldSz cx="9144000" cy="5143500" type="screen16x9"/>
  <p:notesSz cx="6858000" cy="9144000"/>
  <p:embeddedFontLst>
    <p:embeddedFont>
      <p:font typeface="Alata" panose="020B0604020202020204" charset="0"/>
      <p:regular r:id="rId21"/>
    </p:embeddedFont>
    <p:embeddedFont>
      <p:font typeface="Amiko" panose="020B0604020202020204" charset="0"/>
      <p:regular r:id="rId22"/>
      <p:bold r:id="rId23"/>
    </p:embeddedFont>
    <p:embeddedFont>
      <p:font typeface="Bebas Neue" panose="020B0606020202050201" pitchFamily="34" charset="0"/>
      <p:regular r:id="rId24"/>
    </p:embeddedFont>
    <p:embeddedFont>
      <p:font typeface="Epilogue" panose="020B0604020202020204" charset="0"/>
      <p:regular r:id="rId25"/>
      <p:bold r:id="rId26"/>
      <p:italic r:id="rId27"/>
      <p:boldItalic r:id="rId28"/>
    </p:embeddedFont>
    <p:embeddedFont>
      <p:font typeface="Exo 2" panose="020B0604020202020204" charset="-93"/>
      <p:regular r:id="rId29"/>
      <p:bold r:id="rId30"/>
      <p:italic r:id="rId31"/>
      <p:boldItalic r:id="rId32"/>
    </p:embeddedFont>
    <p:embeddedFont>
      <p:font typeface="Exo 2 ExtraBold" panose="020B0604020202020204" charset="-93"/>
      <p:bold r:id="rId33"/>
      <p:boldItalic r:id="rId34"/>
    </p:embeddedFont>
    <p:embeddedFont>
      <p:font typeface="Montserrat" panose="00000500000000000000" pitchFamily="2" charset="-93"/>
      <p:regular r:id="rId35"/>
      <p:bold r:id="rId36"/>
      <p:italic r:id="rId37"/>
      <p:boldItalic r:id="rId38"/>
    </p:embeddedFont>
    <p:embeddedFont>
      <p:font typeface="Nunito Light" pitchFamily="2" charset="-93"/>
      <p:regular r:id="rId39"/>
      <p:italic r:id="rId40"/>
    </p:embeddedFont>
    <p:embeddedFont>
      <p:font typeface="PT Sans" panose="020B0503020203020204" pitchFamily="34" charset="0"/>
      <p:regular r:id="rId41"/>
      <p:bold r:id="rId42"/>
      <p:italic r:id="rId43"/>
      <p:boldItalic r:id="rId44"/>
    </p:embeddedFont>
    <p:embeddedFont>
      <p:font typeface="Raleway" pitchFamily="2" charset="-93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E67E63-E0F8-4C8D-9B5C-D5C727D41E45}">
  <a:tblStyle styleId="{1EE67E63-E0F8-4C8D-9B5C-D5C727D41E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DC58834-28B2-458F-9BE2-9FA63707DF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49" autoAdjust="0"/>
  </p:normalViewPr>
  <p:slideViewPr>
    <p:cSldViewPr snapToGrid="0">
      <p:cViewPr varScale="1">
        <p:scale>
          <a:sx n="101" d="100"/>
          <a:sy n="101" d="100"/>
        </p:scale>
        <p:origin x="92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2c05e9c76f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2c05e9c76f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>
          <a:extLst>
            <a:ext uri="{FF2B5EF4-FFF2-40B4-BE49-F238E27FC236}">
              <a16:creationId xmlns:a16="http://schemas.microsoft.com/office/drawing/2014/main" id="{CF14AE87-DA1E-1516-B944-E0D00B733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ff18b49f31_1_53:notes">
            <a:extLst>
              <a:ext uri="{FF2B5EF4-FFF2-40B4-BE49-F238E27FC236}">
                <a16:creationId xmlns:a16="http://schemas.microsoft.com/office/drawing/2014/main" id="{8344262F-694F-169D-B8D3-B277E65340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ff18b49f31_1_53:notes">
            <a:extLst>
              <a:ext uri="{FF2B5EF4-FFF2-40B4-BE49-F238E27FC236}">
                <a16:creationId xmlns:a16="http://schemas.microsoft.com/office/drawing/2014/main" id="{A7A6E6B6-C81E-EF00-6482-4B9AE9F8A8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246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>
          <a:extLst>
            <a:ext uri="{FF2B5EF4-FFF2-40B4-BE49-F238E27FC236}">
              <a16:creationId xmlns:a16="http://schemas.microsoft.com/office/drawing/2014/main" id="{CC5C1342-EA41-41BE-74C3-B1AA6E1EC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125d80b419_0_49:notes">
            <a:extLst>
              <a:ext uri="{FF2B5EF4-FFF2-40B4-BE49-F238E27FC236}">
                <a16:creationId xmlns:a16="http://schemas.microsoft.com/office/drawing/2014/main" id="{07D1CE19-DA3C-1780-1842-B2EE21531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125d80b419_0_49:notes">
            <a:extLst>
              <a:ext uri="{FF2B5EF4-FFF2-40B4-BE49-F238E27FC236}">
                <a16:creationId xmlns:a16="http://schemas.microsoft.com/office/drawing/2014/main" id="{02E1ACAF-3E49-95F5-F235-9059C9FE50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5041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>
          <a:extLst>
            <a:ext uri="{FF2B5EF4-FFF2-40B4-BE49-F238E27FC236}">
              <a16:creationId xmlns:a16="http://schemas.microsoft.com/office/drawing/2014/main" id="{58EE8FD5-8B7B-1F4D-435A-B5DD2B36D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125d80b419_0_49:notes">
            <a:extLst>
              <a:ext uri="{FF2B5EF4-FFF2-40B4-BE49-F238E27FC236}">
                <a16:creationId xmlns:a16="http://schemas.microsoft.com/office/drawing/2014/main" id="{51FE06D3-1893-A29D-F3EF-9DD9D7D24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125d80b419_0_49:notes">
            <a:extLst>
              <a:ext uri="{FF2B5EF4-FFF2-40B4-BE49-F238E27FC236}">
                <a16:creationId xmlns:a16="http://schemas.microsoft.com/office/drawing/2014/main" id="{54B47050-2D8B-80F9-71B4-AE3DB0A2DC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975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04a4cecd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04a4cecd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>
          <a:extLst>
            <a:ext uri="{FF2B5EF4-FFF2-40B4-BE49-F238E27FC236}">
              <a16:creationId xmlns:a16="http://schemas.microsoft.com/office/drawing/2014/main" id="{7969DE62-3328-A2CC-68D2-DE5415693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ff18b49f31_1_71:notes">
            <a:extLst>
              <a:ext uri="{FF2B5EF4-FFF2-40B4-BE49-F238E27FC236}">
                <a16:creationId xmlns:a16="http://schemas.microsoft.com/office/drawing/2014/main" id="{1079148E-BF2D-182A-7D8D-9B6C5B508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ff18b49f31_1_71:notes">
            <a:extLst>
              <a:ext uri="{FF2B5EF4-FFF2-40B4-BE49-F238E27FC236}">
                <a16:creationId xmlns:a16="http://schemas.microsoft.com/office/drawing/2014/main" id="{468CE84D-7B5F-8EC2-2755-37BAD06421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214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>
          <a:extLst>
            <a:ext uri="{FF2B5EF4-FFF2-40B4-BE49-F238E27FC236}">
              <a16:creationId xmlns:a16="http://schemas.microsoft.com/office/drawing/2014/main" id="{AE634C57-600C-246A-CFA7-BFB98AA6F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ff18b49f31_1_71:notes">
            <a:extLst>
              <a:ext uri="{FF2B5EF4-FFF2-40B4-BE49-F238E27FC236}">
                <a16:creationId xmlns:a16="http://schemas.microsoft.com/office/drawing/2014/main" id="{86ED482F-6AB1-6A38-34ED-BD60F84D0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ff18b49f31_1_71:notes">
            <a:extLst>
              <a:ext uri="{FF2B5EF4-FFF2-40B4-BE49-F238E27FC236}">
                <a16:creationId xmlns:a16="http://schemas.microsoft.com/office/drawing/2014/main" id="{CACF04FC-3B82-74FE-E5E1-230AB3753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429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>
          <a:extLst>
            <a:ext uri="{FF2B5EF4-FFF2-40B4-BE49-F238E27FC236}">
              <a16:creationId xmlns:a16="http://schemas.microsoft.com/office/drawing/2014/main" id="{668C5190-F7DC-2C10-3013-BCACECE2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ff18b49f31_1_34:notes">
            <a:extLst>
              <a:ext uri="{FF2B5EF4-FFF2-40B4-BE49-F238E27FC236}">
                <a16:creationId xmlns:a16="http://schemas.microsoft.com/office/drawing/2014/main" id="{07E04DCF-B7D9-6F64-5D9A-ECCC55036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ff18b49f31_1_34:notes">
            <a:extLst>
              <a:ext uri="{FF2B5EF4-FFF2-40B4-BE49-F238E27FC236}">
                <a16:creationId xmlns:a16="http://schemas.microsoft.com/office/drawing/2014/main" id="{A945CD50-A8A2-9667-142B-549F96CA9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2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ff18b49f3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ff18b49f3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5186375" y="-1651450"/>
            <a:ext cx="5516000" cy="3480375"/>
            <a:chOff x="1052575" y="238400"/>
            <a:chExt cx="5516000" cy="3480375"/>
          </a:xfrm>
        </p:grpSpPr>
        <p:sp>
          <p:nvSpPr>
            <p:cNvPr id="10" name="Google Shape;10;p2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>
            <a:off x="7822250" y="4608500"/>
            <a:ext cx="1321800" cy="53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5170" y="535000"/>
            <a:ext cx="5517900" cy="23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 b="0"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5100" y="2908025"/>
            <a:ext cx="5517900" cy="409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 rot="142369" flipH="1">
            <a:off x="-590321" y="3661794"/>
            <a:ext cx="5515765" cy="3480227"/>
            <a:chOff x="1052575" y="238400"/>
            <a:chExt cx="5516000" cy="3480375"/>
          </a:xfrm>
        </p:grpSpPr>
        <p:sp>
          <p:nvSpPr>
            <p:cNvPr id="46" name="Google Shape;46;p2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2"/>
          <p:cNvSpPr>
            <a:spLocks noGrp="1"/>
          </p:cNvSpPr>
          <p:nvPr>
            <p:ph type="pic" idx="2"/>
          </p:nvPr>
        </p:nvSpPr>
        <p:spPr>
          <a:xfrm>
            <a:off x="6607200" y="366350"/>
            <a:ext cx="2536800" cy="4242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14"/>
          <p:cNvGrpSpPr/>
          <p:nvPr/>
        </p:nvGrpSpPr>
        <p:grpSpPr>
          <a:xfrm rot="-758091">
            <a:off x="5029392" y="3609457"/>
            <a:ext cx="5010723" cy="3161565"/>
            <a:chOff x="1052575" y="238400"/>
            <a:chExt cx="5516000" cy="3480375"/>
          </a:xfrm>
        </p:grpSpPr>
        <p:sp>
          <p:nvSpPr>
            <p:cNvPr id="502" name="Google Shape;502;p14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14"/>
          <p:cNvSpPr txBox="1">
            <a:spLocks noGrp="1"/>
          </p:cNvSpPr>
          <p:nvPr>
            <p:ph type="subTitle" idx="1"/>
          </p:nvPr>
        </p:nvSpPr>
        <p:spPr>
          <a:xfrm>
            <a:off x="4874450" y="2155975"/>
            <a:ext cx="3582000" cy="1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 ExtraBold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535" name="Google Shape;535;p14"/>
          <p:cNvSpPr txBox="1">
            <a:spLocks noGrp="1"/>
          </p:cNvSpPr>
          <p:nvPr>
            <p:ph type="title"/>
          </p:nvPr>
        </p:nvSpPr>
        <p:spPr>
          <a:xfrm>
            <a:off x="4874450" y="1058575"/>
            <a:ext cx="3582000" cy="10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4"/>
          <p:cNvSpPr/>
          <p:nvPr/>
        </p:nvSpPr>
        <p:spPr>
          <a:xfrm rot="-5400000">
            <a:off x="1504350" y="3265050"/>
            <a:ext cx="374100" cy="3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4"/>
          <p:cNvSpPr/>
          <p:nvPr/>
        </p:nvSpPr>
        <p:spPr>
          <a:xfrm rot="5400000">
            <a:off x="-63250" y="54600"/>
            <a:ext cx="1679400" cy="157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7"/>
          <p:cNvSpPr txBox="1">
            <a:spLocks noGrp="1"/>
          </p:cNvSpPr>
          <p:nvPr>
            <p:ph type="subTitle" idx="1"/>
          </p:nvPr>
        </p:nvSpPr>
        <p:spPr>
          <a:xfrm>
            <a:off x="987160" y="2091625"/>
            <a:ext cx="2180400" cy="36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0" name="Google Shape;620;p17"/>
          <p:cNvSpPr txBox="1">
            <a:spLocks noGrp="1"/>
          </p:cNvSpPr>
          <p:nvPr>
            <p:ph type="subTitle" idx="2"/>
          </p:nvPr>
        </p:nvSpPr>
        <p:spPr>
          <a:xfrm>
            <a:off x="987160" y="2457325"/>
            <a:ext cx="21804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17"/>
          <p:cNvSpPr txBox="1">
            <a:spLocks noGrp="1"/>
          </p:cNvSpPr>
          <p:nvPr>
            <p:ph type="subTitle" idx="3"/>
          </p:nvPr>
        </p:nvSpPr>
        <p:spPr>
          <a:xfrm>
            <a:off x="3601575" y="2457325"/>
            <a:ext cx="21804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7"/>
          <p:cNvSpPr txBox="1">
            <a:spLocks noGrp="1"/>
          </p:cNvSpPr>
          <p:nvPr>
            <p:ph type="subTitle" idx="4"/>
          </p:nvPr>
        </p:nvSpPr>
        <p:spPr>
          <a:xfrm>
            <a:off x="6216013" y="2457325"/>
            <a:ext cx="21804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17"/>
          <p:cNvSpPr txBox="1">
            <a:spLocks noGrp="1"/>
          </p:cNvSpPr>
          <p:nvPr>
            <p:ph type="subTitle" idx="5"/>
          </p:nvPr>
        </p:nvSpPr>
        <p:spPr>
          <a:xfrm>
            <a:off x="3601575" y="2091625"/>
            <a:ext cx="2180400" cy="36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4" name="Google Shape;624;p17"/>
          <p:cNvSpPr txBox="1">
            <a:spLocks noGrp="1"/>
          </p:cNvSpPr>
          <p:nvPr>
            <p:ph type="subTitle" idx="6"/>
          </p:nvPr>
        </p:nvSpPr>
        <p:spPr>
          <a:xfrm>
            <a:off x="6216013" y="2091625"/>
            <a:ext cx="2180400" cy="36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25" name="Google Shape;625;p17"/>
          <p:cNvGrpSpPr/>
          <p:nvPr/>
        </p:nvGrpSpPr>
        <p:grpSpPr>
          <a:xfrm rot="-798115">
            <a:off x="5489875" y="3989038"/>
            <a:ext cx="5010572" cy="3161470"/>
            <a:chOff x="1052575" y="238400"/>
            <a:chExt cx="5516000" cy="3480375"/>
          </a:xfrm>
        </p:grpSpPr>
        <p:sp>
          <p:nvSpPr>
            <p:cNvPr id="626" name="Google Shape;626;p17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17"/>
          <p:cNvSpPr/>
          <p:nvPr/>
        </p:nvSpPr>
        <p:spPr>
          <a:xfrm>
            <a:off x="-9719" y="4615054"/>
            <a:ext cx="2304900" cy="53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7"/>
          <p:cNvSpPr/>
          <p:nvPr/>
        </p:nvSpPr>
        <p:spPr>
          <a:xfrm rot="10800000">
            <a:off x="8769900" y="-23275"/>
            <a:ext cx="374100" cy="131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17"/>
          <p:cNvGrpSpPr/>
          <p:nvPr/>
        </p:nvGrpSpPr>
        <p:grpSpPr>
          <a:xfrm>
            <a:off x="7651515" y="4039472"/>
            <a:ext cx="1012353" cy="814518"/>
            <a:chOff x="7651515" y="4039472"/>
            <a:chExt cx="1012353" cy="814518"/>
          </a:xfrm>
        </p:grpSpPr>
        <p:grpSp>
          <p:nvGrpSpPr>
            <p:cNvPr id="661" name="Google Shape;661;p17"/>
            <p:cNvGrpSpPr/>
            <p:nvPr/>
          </p:nvGrpSpPr>
          <p:grpSpPr>
            <a:xfrm>
              <a:off x="7651515" y="4362988"/>
              <a:ext cx="244736" cy="491002"/>
              <a:chOff x="3013775" y="4188704"/>
              <a:chExt cx="288842" cy="579490"/>
            </a:xfrm>
          </p:grpSpPr>
          <p:sp>
            <p:nvSpPr>
              <p:cNvPr id="662" name="Google Shape;662;p17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7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664;p17"/>
            <p:cNvGrpSpPr/>
            <p:nvPr/>
          </p:nvGrpSpPr>
          <p:grpSpPr>
            <a:xfrm>
              <a:off x="8502607" y="4039472"/>
              <a:ext cx="161261" cy="323529"/>
              <a:chOff x="3013775" y="4188704"/>
              <a:chExt cx="288842" cy="579490"/>
            </a:xfrm>
          </p:grpSpPr>
          <p:sp>
            <p:nvSpPr>
              <p:cNvPr id="665" name="Google Shape;665;p17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7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22"/>
          <p:cNvGrpSpPr/>
          <p:nvPr/>
        </p:nvGrpSpPr>
        <p:grpSpPr>
          <a:xfrm rot="-8866038">
            <a:off x="-1629269" y="4032566"/>
            <a:ext cx="5010699" cy="3161550"/>
            <a:chOff x="1052575" y="238400"/>
            <a:chExt cx="5516000" cy="3480375"/>
          </a:xfrm>
        </p:grpSpPr>
        <p:sp>
          <p:nvSpPr>
            <p:cNvPr id="833" name="Google Shape;833;p22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2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5" name="Google Shape;865;p22"/>
          <p:cNvSpPr txBox="1">
            <a:spLocks noGrp="1"/>
          </p:cNvSpPr>
          <p:nvPr>
            <p:ph type="title" hasCustomPrompt="1"/>
          </p:nvPr>
        </p:nvSpPr>
        <p:spPr>
          <a:xfrm>
            <a:off x="1914096" y="640450"/>
            <a:ext cx="3753300" cy="8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66" name="Google Shape;866;p22"/>
          <p:cNvSpPr txBox="1">
            <a:spLocks noGrp="1"/>
          </p:cNvSpPr>
          <p:nvPr>
            <p:ph type="subTitle" idx="1"/>
          </p:nvPr>
        </p:nvSpPr>
        <p:spPr>
          <a:xfrm>
            <a:off x="1914096" y="1413408"/>
            <a:ext cx="3753300" cy="352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22"/>
          <p:cNvSpPr txBox="1">
            <a:spLocks noGrp="1"/>
          </p:cNvSpPr>
          <p:nvPr>
            <p:ph type="title" idx="2" hasCustomPrompt="1"/>
          </p:nvPr>
        </p:nvSpPr>
        <p:spPr>
          <a:xfrm>
            <a:off x="1914101" y="1817001"/>
            <a:ext cx="3753300" cy="8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68" name="Google Shape;868;p22"/>
          <p:cNvSpPr txBox="1">
            <a:spLocks noGrp="1"/>
          </p:cNvSpPr>
          <p:nvPr>
            <p:ph type="subTitle" idx="3"/>
          </p:nvPr>
        </p:nvSpPr>
        <p:spPr>
          <a:xfrm>
            <a:off x="1914096" y="2589959"/>
            <a:ext cx="3753300" cy="352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22"/>
          <p:cNvSpPr txBox="1">
            <a:spLocks noGrp="1"/>
          </p:cNvSpPr>
          <p:nvPr>
            <p:ph type="title" idx="4" hasCustomPrompt="1"/>
          </p:nvPr>
        </p:nvSpPr>
        <p:spPr>
          <a:xfrm>
            <a:off x="1914096" y="2993552"/>
            <a:ext cx="3753300" cy="8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70" name="Google Shape;870;p22"/>
          <p:cNvSpPr txBox="1">
            <a:spLocks noGrp="1"/>
          </p:cNvSpPr>
          <p:nvPr>
            <p:ph type="subTitle" idx="5"/>
          </p:nvPr>
        </p:nvSpPr>
        <p:spPr>
          <a:xfrm>
            <a:off x="1914096" y="3766510"/>
            <a:ext cx="3753300" cy="352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22"/>
          <p:cNvSpPr>
            <a:spLocks noGrp="1"/>
          </p:cNvSpPr>
          <p:nvPr>
            <p:ph type="pic" idx="6"/>
          </p:nvPr>
        </p:nvSpPr>
        <p:spPr>
          <a:xfrm>
            <a:off x="6380225" y="374100"/>
            <a:ext cx="2782200" cy="423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72" name="Google Shape;872;p22"/>
          <p:cNvGrpSpPr/>
          <p:nvPr/>
        </p:nvGrpSpPr>
        <p:grpSpPr>
          <a:xfrm>
            <a:off x="445762" y="4155555"/>
            <a:ext cx="1267605" cy="890464"/>
            <a:chOff x="445762" y="4155555"/>
            <a:chExt cx="1267605" cy="890464"/>
          </a:xfrm>
        </p:grpSpPr>
        <p:grpSp>
          <p:nvGrpSpPr>
            <p:cNvPr id="873" name="Google Shape;873;p22"/>
            <p:cNvGrpSpPr/>
            <p:nvPr/>
          </p:nvGrpSpPr>
          <p:grpSpPr>
            <a:xfrm>
              <a:off x="1424525" y="4466529"/>
              <a:ext cx="288842" cy="579490"/>
              <a:chOff x="3013775" y="4188704"/>
              <a:chExt cx="288842" cy="579490"/>
            </a:xfrm>
          </p:grpSpPr>
          <p:sp>
            <p:nvSpPr>
              <p:cNvPr id="874" name="Google Shape;874;p22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2"/>
            <p:cNvGrpSpPr/>
            <p:nvPr/>
          </p:nvGrpSpPr>
          <p:grpSpPr>
            <a:xfrm>
              <a:off x="445762" y="4155555"/>
              <a:ext cx="190636" cy="382521"/>
              <a:chOff x="3013775" y="4188704"/>
              <a:chExt cx="288842" cy="579490"/>
            </a:xfrm>
          </p:grpSpPr>
          <p:sp>
            <p:nvSpPr>
              <p:cNvPr id="877" name="Google Shape;877;p22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9" name="Google Shape;879;p22"/>
          <p:cNvSpPr/>
          <p:nvPr/>
        </p:nvSpPr>
        <p:spPr>
          <a:xfrm rot="5400000">
            <a:off x="3004500" y="-3004650"/>
            <a:ext cx="374100" cy="638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22"/>
          <p:cNvSpPr/>
          <p:nvPr/>
        </p:nvSpPr>
        <p:spPr>
          <a:xfrm rot="5400000" flipH="1">
            <a:off x="7589700" y="3400525"/>
            <a:ext cx="551100" cy="296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p24"/>
          <p:cNvGrpSpPr/>
          <p:nvPr/>
        </p:nvGrpSpPr>
        <p:grpSpPr>
          <a:xfrm rot="1866847">
            <a:off x="5881110" y="-1807480"/>
            <a:ext cx="5010622" cy="3161502"/>
            <a:chOff x="1052575" y="238400"/>
            <a:chExt cx="5516000" cy="3480375"/>
          </a:xfrm>
        </p:grpSpPr>
        <p:sp>
          <p:nvSpPr>
            <p:cNvPr id="891" name="Google Shape;891;p24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3" name="Google Shape;923;p24"/>
          <p:cNvSpPr/>
          <p:nvPr/>
        </p:nvSpPr>
        <p:spPr>
          <a:xfrm>
            <a:off x="8428900" y="4608500"/>
            <a:ext cx="715200" cy="53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24"/>
          <p:cNvSpPr/>
          <p:nvPr/>
        </p:nvSpPr>
        <p:spPr>
          <a:xfrm>
            <a:off x="0" y="2614300"/>
            <a:ext cx="374100" cy="269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5" name="Google Shape;925;p24"/>
          <p:cNvGrpSpPr/>
          <p:nvPr/>
        </p:nvGrpSpPr>
        <p:grpSpPr>
          <a:xfrm flipH="1">
            <a:off x="8498150" y="169365"/>
            <a:ext cx="417780" cy="1041313"/>
            <a:chOff x="8066475" y="169365"/>
            <a:chExt cx="417780" cy="1041313"/>
          </a:xfrm>
        </p:grpSpPr>
        <p:grpSp>
          <p:nvGrpSpPr>
            <p:cNvPr id="926" name="Google Shape;926;p24"/>
            <p:cNvGrpSpPr/>
            <p:nvPr/>
          </p:nvGrpSpPr>
          <p:grpSpPr>
            <a:xfrm>
              <a:off x="8252015" y="602886"/>
              <a:ext cx="232240" cy="607792"/>
              <a:chOff x="6614891" y="872016"/>
              <a:chExt cx="725750" cy="1899350"/>
            </a:xfrm>
          </p:grpSpPr>
          <p:sp>
            <p:nvSpPr>
              <p:cNvPr id="927" name="Google Shape;927;p24"/>
              <p:cNvSpPr/>
              <p:nvPr/>
            </p:nvSpPr>
            <p:spPr>
              <a:xfrm>
                <a:off x="6614891" y="872016"/>
                <a:ext cx="725750" cy="1899350"/>
              </a:xfrm>
              <a:custGeom>
                <a:avLst/>
                <a:gdLst/>
                <a:ahLst/>
                <a:cxnLst/>
                <a:rect l="l" t="t" r="r" b="b"/>
                <a:pathLst>
                  <a:path w="29030" h="75974" extrusionOk="0">
                    <a:moveTo>
                      <a:pt x="14776" y="1"/>
                    </a:moveTo>
                    <a:cubicBezTo>
                      <a:pt x="14494" y="1"/>
                      <a:pt x="14211" y="9"/>
                      <a:pt x="13926" y="25"/>
                    </a:cubicBezTo>
                    <a:cubicBezTo>
                      <a:pt x="6795" y="502"/>
                      <a:pt x="1067" y="6230"/>
                      <a:pt x="590" y="13361"/>
                    </a:cubicBezTo>
                    <a:cubicBezTo>
                      <a:pt x="1" y="21193"/>
                      <a:pt x="5980" y="27875"/>
                      <a:pt x="13589" y="28577"/>
                    </a:cubicBezTo>
                    <a:cubicBezTo>
                      <a:pt x="14038" y="28577"/>
                      <a:pt x="14403" y="29026"/>
                      <a:pt x="14403" y="29503"/>
                    </a:cubicBezTo>
                    <a:lnTo>
                      <a:pt x="14403" y="70689"/>
                    </a:lnTo>
                    <a:cubicBezTo>
                      <a:pt x="14403" y="71026"/>
                      <a:pt x="14291" y="71391"/>
                      <a:pt x="13926" y="71503"/>
                    </a:cubicBezTo>
                    <a:cubicBezTo>
                      <a:pt x="12999" y="71981"/>
                      <a:pt x="12297" y="72907"/>
                      <a:pt x="12522" y="74086"/>
                    </a:cubicBezTo>
                    <a:cubicBezTo>
                      <a:pt x="12634" y="75013"/>
                      <a:pt x="13448" y="75827"/>
                      <a:pt x="14515" y="75939"/>
                    </a:cubicBezTo>
                    <a:cubicBezTo>
                      <a:pt x="14645" y="75962"/>
                      <a:pt x="14772" y="75974"/>
                      <a:pt x="14897" y="75974"/>
                    </a:cubicBezTo>
                    <a:cubicBezTo>
                      <a:pt x="16126" y="75974"/>
                      <a:pt x="17098" y="74894"/>
                      <a:pt x="17098" y="73721"/>
                    </a:cubicBezTo>
                    <a:cubicBezTo>
                      <a:pt x="17098" y="72682"/>
                      <a:pt x="16509" y="71840"/>
                      <a:pt x="15694" y="71503"/>
                    </a:cubicBezTo>
                    <a:cubicBezTo>
                      <a:pt x="15329" y="71391"/>
                      <a:pt x="15217" y="71026"/>
                      <a:pt x="15217" y="70689"/>
                    </a:cubicBezTo>
                    <a:lnTo>
                      <a:pt x="15217" y="29503"/>
                    </a:lnTo>
                    <a:cubicBezTo>
                      <a:pt x="15217" y="29026"/>
                      <a:pt x="15554" y="28577"/>
                      <a:pt x="16031" y="28577"/>
                    </a:cubicBezTo>
                    <a:cubicBezTo>
                      <a:pt x="23415" y="27875"/>
                      <a:pt x="29030" y="21783"/>
                      <a:pt x="29030" y="14287"/>
                    </a:cubicBezTo>
                    <a:cubicBezTo>
                      <a:pt x="29030" y="6398"/>
                      <a:pt x="22694" y="1"/>
                      <a:pt x="14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6787541" y="1033366"/>
                <a:ext cx="391675" cy="392350"/>
              </a:xfrm>
              <a:custGeom>
                <a:avLst/>
                <a:gdLst/>
                <a:ahLst/>
                <a:cxnLst/>
                <a:rect l="l" t="t" r="r" b="b"/>
                <a:pathLst>
                  <a:path w="15667" h="15694" extrusionOk="0">
                    <a:moveTo>
                      <a:pt x="7834" y="0"/>
                    </a:moveTo>
                    <a:cubicBezTo>
                      <a:pt x="3510" y="0"/>
                      <a:pt x="1" y="3509"/>
                      <a:pt x="1" y="7833"/>
                    </a:cubicBezTo>
                    <a:cubicBezTo>
                      <a:pt x="1" y="12185"/>
                      <a:pt x="3510" y="15694"/>
                      <a:pt x="7834" y="15694"/>
                    </a:cubicBezTo>
                    <a:cubicBezTo>
                      <a:pt x="12157" y="15694"/>
                      <a:pt x="15667" y="12185"/>
                      <a:pt x="15667" y="7833"/>
                    </a:cubicBezTo>
                    <a:cubicBezTo>
                      <a:pt x="15667" y="3509"/>
                      <a:pt x="12157" y="0"/>
                      <a:pt x="78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929;p24"/>
            <p:cNvGrpSpPr/>
            <p:nvPr/>
          </p:nvGrpSpPr>
          <p:grpSpPr>
            <a:xfrm>
              <a:off x="8066475" y="169365"/>
              <a:ext cx="139707" cy="365625"/>
              <a:chOff x="7963875" y="796000"/>
              <a:chExt cx="725750" cy="1899350"/>
            </a:xfrm>
          </p:grpSpPr>
          <p:sp>
            <p:nvSpPr>
              <p:cNvPr id="930" name="Google Shape;930;p24"/>
              <p:cNvSpPr/>
              <p:nvPr/>
            </p:nvSpPr>
            <p:spPr>
              <a:xfrm>
                <a:off x="7963875" y="796000"/>
                <a:ext cx="725750" cy="1899350"/>
              </a:xfrm>
              <a:custGeom>
                <a:avLst/>
                <a:gdLst/>
                <a:ahLst/>
                <a:cxnLst/>
                <a:rect l="l" t="t" r="r" b="b"/>
                <a:pathLst>
                  <a:path w="29030" h="75974" extrusionOk="0">
                    <a:moveTo>
                      <a:pt x="14776" y="1"/>
                    </a:moveTo>
                    <a:cubicBezTo>
                      <a:pt x="14494" y="1"/>
                      <a:pt x="14211" y="9"/>
                      <a:pt x="13926" y="25"/>
                    </a:cubicBezTo>
                    <a:cubicBezTo>
                      <a:pt x="6795" y="502"/>
                      <a:pt x="1067" y="6230"/>
                      <a:pt x="590" y="13361"/>
                    </a:cubicBezTo>
                    <a:cubicBezTo>
                      <a:pt x="1" y="21193"/>
                      <a:pt x="5980" y="27875"/>
                      <a:pt x="13589" y="28577"/>
                    </a:cubicBezTo>
                    <a:cubicBezTo>
                      <a:pt x="14038" y="28577"/>
                      <a:pt x="14403" y="29026"/>
                      <a:pt x="14403" y="29503"/>
                    </a:cubicBezTo>
                    <a:lnTo>
                      <a:pt x="14403" y="70689"/>
                    </a:lnTo>
                    <a:cubicBezTo>
                      <a:pt x="14403" y="71026"/>
                      <a:pt x="14291" y="71391"/>
                      <a:pt x="13926" y="71503"/>
                    </a:cubicBezTo>
                    <a:cubicBezTo>
                      <a:pt x="12999" y="71981"/>
                      <a:pt x="12297" y="72907"/>
                      <a:pt x="12522" y="74086"/>
                    </a:cubicBezTo>
                    <a:cubicBezTo>
                      <a:pt x="12634" y="75013"/>
                      <a:pt x="13448" y="75827"/>
                      <a:pt x="14515" y="75939"/>
                    </a:cubicBezTo>
                    <a:cubicBezTo>
                      <a:pt x="14645" y="75962"/>
                      <a:pt x="14772" y="75974"/>
                      <a:pt x="14897" y="75974"/>
                    </a:cubicBezTo>
                    <a:cubicBezTo>
                      <a:pt x="16126" y="75974"/>
                      <a:pt x="17098" y="74894"/>
                      <a:pt x="17098" y="73721"/>
                    </a:cubicBezTo>
                    <a:cubicBezTo>
                      <a:pt x="17098" y="72682"/>
                      <a:pt x="16509" y="71840"/>
                      <a:pt x="15694" y="71503"/>
                    </a:cubicBezTo>
                    <a:cubicBezTo>
                      <a:pt x="15329" y="71391"/>
                      <a:pt x="15217" y="71026"/>
                      <a:pt x="15217" y="70689"/>
                    </a:cubicBezTo>
                    <a:lnTo>
                      <a:pt x="15217" y="29503"/>
                    </a:lnTo>
                    <a:cubicBezTo>
                      <a:pt x="15217" y="29026"/>
                      <a:pt x="15554" y="28577"/>
                      <a:pt x="16031" y="28577"/>
                    </a:cubicBezTo>
                    <a:cubicBezTo>
                      <a:pt x="23415" y="27875"/>
                      <a:pt x="29030" y="21783"/>
                      <a:pt x="29030" y="14287"/>
                    </a:cubicBezTo>
                    <a:cubicBezTo>
                      <a:pt x="29030" y="6398"/>
                      <a:pt x="22694" y="1"/>
                      <a:pt x="14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4"/>
              <p:cNvSpPr/>
              <p:nvPr/>
            </p:nvSpPr>
            <p:spPr>
              <a:xfrm>
                <a:off x="8136525" y="957350"/>
                <a:ext cx="391675" cy="392350"/>
              </a:xfrm>
              <a:custGeom>
                <a:avLst/>
                <a:gdLst/>
                <a:ahLst/>
                <a:cxnLst/>
                <a:rect l="l" t="t" r="r" b="b"/>
                <a:pathLst>
                  <a:path w="15667" h="15694" extrusionOk="0">
                    <a:moveTo>
                      <a:pt x="7834" y="0"/>
                    </a:moveTo>
                    <a:cubicBezTo>
                      <a:pt x="3510" y="0"/>
                      <a:pt x="1" y="3509"/>
                      <a:pt x="1" y="7833"/>
                    </a:cubicBezTo>
                    <a:cubicBezTo>
                      <a:pt x="1" y="12185"/>
                      <a:pt x="3510" y="15694"/>
                      <a:pt x="7834" y="15694"/>
                    </a:cubicBezTo>
                    <a:cubicBezTo>
                      <a:pt x="12157" y="15694"/>
                      <a:pt x="15667" y="12185"/>
                      <a:pt x="15667" y="7833"/>
                    </a:cubicBezTo>
                    <a:cubicBezTo>
                      <a:pt x="15667" y="3509"/>
                      <a:pt x="12157" y="0"/>
                      <a:pt x="78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25"/>
          <p:cNvGrpSpPr/>
          <p:nvPr/>
        </p:nvGrpSpPr>
        <p:grpSpPr>
          <a:xfrm rot="-798115">
            <a:off x="4827175" y="4213988"/>
            <a:ext cx="5010572" cy="3161470"/>
            <a:chOff x="1052575" y="238400"/>
            <a:chExt cx="5516000" cy="3480375"/>
          </a:xfrm>
        </p:grpSpPr>
        <p:sp>
          <p:nvSpPr>
            <p:cNvPr id="934" name="Google Shape;934;p25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6" name="Google Shape;966;p25"/>
          <p:cNvSpPr/>
          <p:nvPr/>
        </p:nvSpPr>
        <p:spPr>
          <a:xfrm>
            <a:off x="0" y="0"/>
            <a:ext cx="2304900" cy="53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5"/>
          <p:cNvSpPr/>
          <p:nvPr/>
        </p:nvSpPr>
        <p:spPr>
          <a:xfrm rot="10800000">
            <a:off x="8769900" y="2519400"/>
            <a:ext cx="374100" cy="262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25"/>
          <p:cNvGrpSpPr/>
          <p:nvPr/>
        </p:nvGrpSpPr>
        <p:grpSpPr>
          <a:xfrm>
            <a:off x="7602890" y="4173222"/>
            <a:ext cx="1048828" cy="705093"/>
            <a:chOff x="7602890" y="4173222"/>
            <a:chExt cx="1048828" cy="705093"/>
          </a:xfrm>
        </p:grpSpPr>
        <p:grpSp>
          <p:nvGrpSpPr>
            <p:cNvPr id="969" name="Google Shape;969;p25"/>
            <p:cNvGrpSpPr/>
            <p:nvPr/>
          </p:nvGrpSpPr>
          <p:grpSpPr>
            <a:xfrm>
              <a:off x="7602890" y="4387313"/>
              <a:ext cx="244736" cy="491002"/>
              <a:chOff x="3013775" y="4188704"/>
              <a:chExt cx="288842" cy="579490"/>
            </a:xfrm>
          </p:grpSpPr>
          <p:sp>
            <p:nvSpPr>
              <p:cNvPr id="970" name="Google Shape;970;p25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5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972;p25"/>
            <p:cNvGrpSpPr/>
            <p:nvPr/>
          </p:nvGrpSpPr>
          <p:grpSpPr>
            <a:xfrm>
              <a:off x="8490457" y="4173222"/>
              <a:ext cx="161261" cy="323529"/>
              <a:chOff x="3013775" y="4188704"/>
              <a:chExt cx="288842" cy="579490"/>
            </a:xfrm>
          </p:grpSpPr>
          <p:sp>
            <p:nvSpPr>
              <p:cNvPr id="973" name="Google Shape;973;p25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5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3900" y="1305456"/>
            <a:ext cx="4437300" cy="23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3900" y="3756632"/>
            <a:ext cx="41712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704600" y="1324975"/>
            <a:ext cx="2901600" cy="2901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5889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580575" y="2571975"/>
            <a:ext cx="384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762875" y="1482925"/>
            <a:ext cx="1478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90075" y="3386700"/>
            <a:ext cx="24240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985950" y="914400"/>
            <a:ext cx="3594600" cy="35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8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>
            <a:spLocks noGrp="1"/>
          </p:cNvSpPr>
          <p:nvPr>
            <p:ph type="pic" idx="2"/>
          </p:nvPr>
        </p:nvSpPr>
        <p:spPr>
          <a:xfrm>
            <a:off x="0" y="-6225"/>
            <a:ext cx="3048000" cy="153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Google Shape;22;p5"/>
          <p:cNvSpPr>
            <a:spLocks noGrp="1"/>
          </p:cNvSpPr>
          <p:nvPr>
            <p:ph type="pic" idx="3"/>
          </p:nvPr>
        </p:nvSpPr>
        <p:spPr>
          <a:xfrm>
            <a:off x="6096000" y="-6225"/>
            <a:ext cx="3048000" cy="153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" name="Google Shape;23;p5"/>
          <p:cNvSpPr>
            <a:spLocks noGrp="1"/>
          </p:cNvSpPr>
          <p:nvPr>
            <p:ph type="pic" idx="4"/>
          </p:nvPr>
        </p:nvSpPr>
        <p:spPr>
          <a:xfrm>
            <a:off x="3048000" y="-6225"/>
            <a:ext cx="3048000" cy="153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72400" y="1771900"/>
            <a:ext cx="24189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6113325" y="2206098"/>
            <a:ext cx="2313300" cy="22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5"/>
          </p:nvPr>
        </p:nvSpPr>
        <p:spPr>
          <a:xfrm>
            <a:off x="3667475" y="2206103"/>
            <a:ext cx="2313300" cy="22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6"/>
          </p:nvPr>
        </p:nvSpPr>
        <p:spPr>
          <a:xfrm>
            <a:off x="3667475" y="1771900"/>
            <a:ext cx="2313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7"/>
          </p:nvPr>
        </p:nvSpPr>
        <p:spPr>
          <a:xfrm>
            <a:off x="6113326" y="1771900"/>
            <a:ext cx="2313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2847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55350" y="445025"/>
            <a:ext cx="76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1882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916938" y="1219200"/>
            <a:ext cx="37245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916937" y="2310425"/>
            <a:ext cx="3724500" cy="19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4950725" y="914400"/>
            <a:ext cx="4193400" cy="3541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54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"/>
          <p:cNvSpPr/>
          <p:nvPr/>
        </p:nvSpPr>
        <p:spPr>
          <a:xfrm rot="5400000">
            <a:off x="-125375" y="108675"/>
            <a:ext cx="967500" cy="71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6"/>
          <p:cNvSpPr/>
          <p:nvPr/>
        </p:nvSpPr>
        <p:spPr>
          <a:xfrm rot="5400000">
            <a:off x="7572225" y="3579850"/>
            <a:ext cx="374100" cy="27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6"/>
          <p:cNvGrpSpPr/>
          <p:nvPr/>
        </p:nvGrpSpPr>
        <p:grpSpPr>
          <a:xfrm rot="2886871">
            <a:off x="-1651330" y="4098177"/>
            <a:ext cx="5010836" cy="3161637"/>
            <a:chOff x="1052575" y="238400"/>
            <a:chExt cx="5516000" cy="3480375"/>
          </a:xfrm>
        </p:grpSpPr>
        <p:sp>
          <p:nvSpPr>
            <p:cNvPr id="216" name="Google Shape;216;p6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6"/>
          <p:cNvGrpSpPr/>
          <p:nvPr/>
        </p:nvGrpSpPr>
        <p:grpSpPr>
          <a:xfrm>
            <a:off x="334990" y="3750600"/>
            <a:ext cx="887723" cy="1134126"/>
            <a:chOff x="445540" y="3940838"/>
            <a:chExt cx="887723" cy="1134126"/>
          </a:xfrm>
        </p:grpSpPr>
        <p:grpSp>
          <p:nvGrpSpPr>
            <p:cNvPr id="249" name="Google Shape;249;p6"/>
            <p:cNvGrpSpPr/>
            <p:nvPr/>
          </p:nvGrpSpPr>
          <p:grpSpPr>
            <a:xfrm>
              <a:off x="445540" y="3940838"/>
              <a:ext cx="244736" cy="491002"/>
              <a:chOff x="3013775" y="4188704"/>
              <a:chExt cx="288842" cy="579490"/>
            </a:xfrm>
          </p:grpSpPr>
          <p:sp>
            <p:nvSpPr>
              <p:cNvPr id="250" name="Google Shape;250;p6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6"/>
            <p:cNvGrpSpPr/>
            <p:nvPr/>
          </p:nvGrpSpPr>
          <p:grpSpPr>
            <a:xfrm>
              <a:off x="1171970" y="4751622"/>
              <a:ext cx="161293" cy="323342"/>
              <a:chOff x="8807407" y="4344272"/>
              <a:chExt cx="161293" cy="323342"/>
            </a:xfrm>
          </p:grpSpPr>
          <p:sp>
            <p:nvSpPr>
              <p:cNvPr id="253" name="Google Shape;253;p6"/>
              <p:cNvSpPr/>
              <p:nvPr/>
            </p:nvSpPr>
            <p:spPr>
              <a:xfrm>
                <a:off x="8807407" y="4344272"/>
                <a:ext cx="161293" cy="323342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8845803" y="4380153"/>
                <a:ext cx="87822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5539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805496" y="1716650"/>
            <a:ext cx="41649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805475" y="2479785"/>
            <a:ext cx="41649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978350" y="671850"/>
            <a:ext cx="2417100" cy="379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56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56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914452" y="1948200"/>
            <a:ext cx="4788000" cy="11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914400" y="3072825"/>
            <a:ext cx="4788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5826900" y="914400"/>
            <a:ext cx="2756100" cy="42291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64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1662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822112" y="1908250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 hasCustomPrompt="1"/>
          </p:nvPr>
        </p:nvSpPr>
        <p:spPr>
          <a:xfrm>
            <a:off x="822103" y="1513500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822112" y="2283547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3"/>
          </p:nvPr>
        </p:nvSpPr>
        <p:spPr>
          <a:xfrm>
            <a:off x="3421387" y="1908250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4" hasCustomPrompt="1"/>
          </p:nvPr>
        </p:nvSpPr>
        <p:spPr>
          <a:xfrm>
            <a:off x="3421399" y="1513500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5"/>
          </p:nvPr>
        </p:nvSpPr>
        <p:spPr>
          <a:xfrm>
            <a:off x="3421387" y="2283547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6"/>
          </p:nvPr>
        </p:nvSpPr>
        <p:spPr>
          <a:xfrm>
            <a:off x="6022512" y="1908250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7" hasCustomPrompt="1"/>
          </p:nvPr>
        </p:nvSpPr>
        <p:spPr>
          <a:xfrm>
            <a:off x="6022503" y="1513500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8"/>
          </p:nvPr>
        </p:nvSpPr>
        <p:spPr>
          <a:xfrm>
            <a:off x="6022512" y="2283547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9"/>
          </p:nvPr>
        </p:nvSpPr>
        <p:spPr>
          <a:xfrm>
            <a:off x="822112" y="3514876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3" hasCustomPrompt="1"/>
          </p:nvPr>
        </p:nvSpPr>
        <p:spPr>
          <a:xfrm>
            <a:off x="822103" y="3123326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4"/>
          </p:nvPr>
        </p:nvSpPr>
        <p:spPr>
          <a:xfrm>
            <a:off x="822112" y="3890200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5"/>
          </p:nvPr>
        </p:nvSpPr>
        <p:spPr>
          <a:xfrm>
            <a:off x="3421387" y="3514876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6" hasCustomPrompt="1"/>
          </p:nvPr>
        </p:nvSpPr>
        <p:spPr>
          <a:xfrm>
            <a:off x="3421399" y="3123326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7"/>
          </p:nvPr>
        </p:nvSpPr>
        <p:spPr>
          <a:xfrm>
            <a:off x="3421387" y="3890200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8"/>
          </p:nvPr>
        </p:nvSpPr>
        <p:spPr>
          <a:xfrm>
            <a:off x="6022512" y="3514876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9" hasCustomPrompt="1"/>
          </p:nvPr>
        </p:nvSpPr>
        <p:spPr>
          <a:xfrm>
            <a:off x="6022503" y="3123326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20"/>
          </p:nvPr>
        </p:nvSpPr>
        <p:spPr>
          <a:xfrm>
            <a:off x="6022512" y="3890200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471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1732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5221425" y="1784125"/>
            <a:ext cx="29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5221425" y="2566625"/>
            <a:ext cx="2979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2768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640025" y="1187600"/>
            <a:ext cx="47913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63875" y="1130825"/>
            <a:ext cx="2704200" cy="18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74666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720000" y="1148725"/>
            <a:ext cx="38520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4572000" y="2086175"/>
            <a:ext cx="3852000" cy="24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1016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>
            <a:spLocks noGrp="1"/>
          </p:cNvSpPr>
          <p:nvPr>
            <p:ph type="pic" idx="2"/>
          </p:nvPr>
        </p:nvSpPr>
        <p:spPr>
          <a:xfrm>
            <a:off x="4572000" y="445025"/>
            <a:ext cx="3858600" cy="2240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0" name="Google Shape;80;p17"/>
          <p:cNvSpPr>
            <a:spLocks noGrp="1"/>
          </p:cNvSpPr>
          <p:nvPr>
            <p:ph type="pic" idx="3"/>
          </p:nvPr>
        </p:nvSpPr>
        <p:spPr>
          <a:xfrm>
            <a:off x="6131476" y="2753125"/>
            <a:ext cx="2299200" cy="1851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1" name="Google Shape;81;p17"/>
          <p:cNvSpPr>
            <a:spLocks noGrp="1"/>
          </p:cNvSpPr>
          <p:nvPr>
            <p:ph type="pic" idx="4"/>
          </p:nvPr>
        </p:nvSpPr>
        <p:spPr>
          <a:xfrm>
            <a:off x="2396051" y="2753125"/>
            <a:ext cx="3634500" cy="1851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789425" y="445025"/>
            <a:ext cx="38187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789425" y="1400363"/>
            <a:ext cx="36345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>
            <a:spLocks noGrp="1"/>
          </p:cNvSpPr>
          <p:nvPr>
            <p:ph type="pic" idx="5"/>
          </p:nvPr>
        </p:nvSpPr>
        <p:spPr>
          <a:xfrm>
            <a:off x="869100" y="2753125"/>
            <a:ext cx="1425900" cy="1851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06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7"/>
          <p:cNvGrpSpPr/>
          <p:nvPr/>
        </p:nvGrpSpPr>
        <p:grpSpPr>
          <a:xfrm rot="1696149">
            <a:off x="-1369475" y="3325806"/>
            <a:ext cx="5010375" cy="3161346"/>
            <a:chOff x="1052575" y="238400"/>
            <a:chExt cx="5516000" cy="3480375"/>
          </a:xfrm>
        </p:grpSpPr>
        <p:sp>
          <p:nvSpPr>
            <p:cNvPr id="257" name="Google Shape;257;p7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40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 b="0"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1"/>
          </p:nvPr>
        </p:nvSpPr>
        <p:spPr>
          <a:xfrm>
            <a:off x="720000" y="1363000"/>
            <a:ext cx="4026300" cy="18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>
                <a:latin typeface="Exo 2"/>
                <a:ea typeface="Exo 2"/>
                <a:cs typeface="Exo 2"/>
                <a:sym typeface="Exo 2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1" name="Google Shape;291;p7"/>
          <p:cNvSpPr>
            <a:spLocks noGrp="1"/>
          </p:cNvSpPr>
          <p:nvPr>
            <p:ph type="pic" idx="2"/>
          </p:nvPr>
        </p:nvSpPr>
        <p:spPr>
          <a:xfrm>
            <a:off x="6519525" y="374100"/>
            <a:ext cx="2624400" cy="479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"/>
          <p:cNvSpPr/>
          <p:nvPr/>
        </p:nvSpPr>
        <p:spPr>
          <a:xfrm rot="5400000">
            <a:off x="2610600" y="-2626725"/>
            <a:ext cx="377400" cy="562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7"/>
          <p:cNvGrpSpPr/>
          <p:nvPr/>
        </p:nvGrpSpPr>
        <p:grpSpPr>
          <a:xfrm>
            <a:off x="270040" y="4091722"/>
            <a:ext cx="1313711" cy="919193"/>
            <a:chOff x="270040" y="4091722"/>
            <a:chExt cx="1313711" cy="919193"/>
          </a:xfrm>
        </p:grpSpPr>
        <p:grpSp>
          <p:nvGrpSpPr>
            <p:cNvPr id="294" name="Google Shape;294;p7"/>
            <p:cNvGrpSpPr/>
            <p:nvPr/>
          </p:nvGrpSpPr>
          <p:grpSpPr>
            <a:xfrm>
              <a:off x="270040" y="4224538"/>
              <a:ext cx="1313711" cy="786377"/>
              <a:chOff x="270040" y="4224538"/>
              <a:chExt cx="1313711" cy="786377"/>
            </a:xfrm>
          </p:grpSpPr>
          <p:grpSp>
            <p:nvGrpSpPr>
              <p:cNvPr id="295" name="Google Shape;295;p7"/>
              <p:cNvGrpSpPr/>
              <p:nvPr/>
            </p:nvGrpSpPr>
            <p:grpSpPr>
              <a:xfrm>
                <a:off x="1339015" y="4224538"/>
                <a:ext cx="244736" cy="491002"/>
                <a:chOff x="3013775" y="4188704"/>
                <a:chExt cx="288842" cy="579490"/>
              </a:xfrm>
            </p:grpSpPr>
            <p:sp>
              <p:nvSpPr>
                <p:cNvPr id="296" name="Google Shape;296;p7"/>
                <p:cNvSpPr/>
                <p:nvPr/>
              </p:nvSpPr>
              <p:spPr>
                <a:xfrm>
                  <a:off x="3013775" y="4188704"/>
                  <a:ext cx="288842" cy="57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82" h="180386" extrusionOk="0">
                      <a:moveTo>
                        <a:pt x="45799" y="1"/>
                      </a:moveTo>
                      <a:cubicBezTo>
                        <a:pt x="44926" y="1"/>
                        <a:pt x="44048" y="26"/>
                        <a:pt x="43164" y="77"/>
                      </a:cubicBezTo>
                      <a:cubicBezTo>
                        <a:pt x="21060" y="1556"/>
                        <a:pt x="3308" y="19309"/>
                        <a:pt x="1828" y="41412"/>
                      </a:cubicBezTo>
                      <a:cubicBezTo>
                        <a:pt x="1" y="65692"/>
                        <a:pt x="18536" y="86403"/>
                        <a:pt x="42119" y="88578"/>
                      </a:cubicBezTo>
                      <a:cubicBezTo>
                        <a:pt x="43599" y="88578"/>
                        <a:pt x="44643" y="89971"/>
                        <a:pt x="44643" y="91450"/>
                      </a:cubicBezTo>
                      <a:lnTo>
                        <a:pt x="44643" y="163940"/>
                      </a:lnTo>
                      <a:cubicBezTo>
                        <a:pt x="44643" y="165071"/>
                        <a:pt x="44295" y="166115"/>
                        <a:pt x="43164" y="166464"/>
                      </a:cubicBezTo>
                      <a:cubicBezTo>
                        <a:pt x="40292" y="167943"/>
                        <a:pt x="38116" y="170815"/>
                        <a:pt x="38813" y="174470"/>
                      </a:cubicBezTo>
                      <a:cubicBezTo>
                        <a:pt x="39248" y="177341"/>
                        <a:pt x="41771" y="179952"/>
                        <a:pt x="44991" y="180300"/>
                      </a:cubicBezTo>
                      <a:cubicBezTo>
                        <a:pt x="45353" y="180358"/>
                        <a:pt x="45711" y="180386"/>
                        <a:pt x="46062" y="180386"/>
                      </a:cubicBezTo>
                      <a:cubicBezTo>
                        <a:pt x="49926" y="180386"/>
                        <a:pt x="52997" y="177015"/>
                        <a:pt x="52997" y="173425"/>
                      </a:cubicBezTo>
                      <a:cubicBezTo>
                        <a:pt x="52997" y="170118"/>
                        <a:pt x="51170" y="167595"/>
                        <a:pt x="48646" y="166464"/>
                      </a:cubicBezTo>
                      <a:cubicBezTo>
                        <a:pt x="47515" y="166115"/>
                        <a:pt x="47167" y="165071"/>
                        <a:pt x="47167" y="163940"/>
                      </a:cubicBezTo>
                      <a:lnTo>
                        <a:pt x="47167" y="91450"/>
                      </a:lnTo>
                      <a:cubicBezTo>
                        <a:pt x="47167" y="89971"/>
                        <a:pt x="48298" y="88578"/>
                        <a:pt x="49690" y="88578"/>
                      </a:cubicBezTo>
                      <a:cubicBezTo>
                        <a:pt x="72577" y="86403"/>
                        <a:pt x="89982" y="67519"/>
                        <a:pt x="89982" y="44284"/>
                      </a:cubicBezTo>
                      <a:cubicBezTo>
                        <a:pt x="89982" y="19830"/>
                        <a:pt x="70343" y="1"/>
                        <a:pt x="457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7"/>
                <p:cNvSpPr/>
                <p:nvPr/>
              </p:nvSpPr>
              <p:spPr>
                <a:xfrm>
                  <a:off x="3082547" y="4252973"/>
                  <a:ext cx="157271" cy="155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94" h="48560" extrusionOk="0">
                      <a:moveTo>
                        <a:pt x="24366" y="1"/>
                      </a:moveTo>
                      <a:cubicBezTo>
                        <a:pt x="10878" y="1"/>
                        <a:pt x="0" y="10879"/>
                        <a:pt x="0" y="24280"/>
                      </a:cubicBezTo>
                      <a:cubicBezTo>
                        <a:pt x="0" y="37681"/>
                        <a:pt x="10878" y="48559"/>
                        <a:pt x="24366" y="48559"/>
                      </a:cubicBezTo>
                      <a:cubicBezTo>
                        <a:pt x="38116" y="48559"/>
                        <a:pt x="48994" y="37681"/>
                        <a:pt x="48994" y="24280"/>
                      </a:cubicBezTo>
                      <a:cubicBezTo>
                        <a:pt x="48994" y="10879"/>
                        <a:pt x="38116" y="1"/>
                        <a:pt x="243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298;p7"/>
              <p:cNvGrpSpPr/>
              <p:nvPr/>
            </p:nvGrpSpPr>
            <p:grpSpPr>
              <a:xfrm>
                <a:off x="270040" y="4519913"/>
                <a:ext cx="244736" cy="491002"/>
                <a:chOff x="3013775" y="4188704"/>
                <a:chExt cx="288842" cy="579490"/>
              </a:xfrm>
            </p:grpSpPr>
            <p:sp>
              <p:nvSpPr>
                <p:cNvPr id="299" name="Google Shape;299;p7"/>
                <p:cNvSpPr/>
                <p:nvPr/>
              </p:nvSpPr>
              <p:spPr>
                <a:xfrm>
                  <a:off x="3013775" y="4188704"/>
                  <a:ext cx="288842" cy="57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82" h="180386" extrusionOk="0">
                      <a:moveTo>
                        <a:pt x="45799" y="1"/>
                      </a:moveTo>
                      <a:cubicBezTo>
                        <a:pt x="44926" y="1"/>
                        <a:pt x="44048" y="26"/>
                        <a:pt x="43164" y="77"/>
                      </a:cubicBezTo>
                      <a:cubicBezTo>
                        <a:pt x="21060" y="1556"/>
                        <a:pt x="3308" y="19309"/>
                        <a:pt x="1828" y="41412"/>
                      </a:cubicBezTo>
                      <a:cubicBezTo>
                        <a:pt x="1" y="65692"/>
                        <a:pt x="18536" y="86403"/>
                        <a:pt x="42119" y="88578"/>
                      </a:cubicBezTo>
                      <a:cubicBezTo>
                        <a:pt x="43599" y="88578"/>
                        <a:pt x="44643" y="89971"/>
                        <a:pt x="44643" y="91450"/>
                      </a:cubicBezTo>
                      <a:lnTo>
                        <a:pt x="44643" y="163940"/>
                      </a:lnTo>
                      <a:cubicBezTo>
                        <a:pt x="44643" y="165071"/>
                        <a:pt x="44295" y="166115"/>
                        <a:pt x="43164" y="166464"/>
                      </a:cubicBezTo>
                      <a:cubicBezTo>
                        <a:pt x="40292" y="167943"/>
                        <a:pt x="38116" y="170815"/>
                        <a:pt x="38813" y="174470"/>
                      </a:cubicBezTo>
                      <a:cubicBezTo>
                        <a:pt x="39248" y="177341"/>
                        <a:pt x="41771" y="179952"/>
                        <a:pt x="44991" y="180300"/>
                      </a:cubicBezTo>
                      <a:cubicBezTo>
                        <a:pt x="45353" y="180358"/>
                        <a:pt x="45711" y="180386"/>
                        <a:pt x="46062" y="180386"/>
                      </a:cubicBezTo>
                      <a:cubicBezTo>
                        <a:pt x="49926" y="180386"/>
                        <a:pt x="52997" y="177015"/>
                        <a:pt x="52997" y="173425"/>
                      </a:cubicBezTo>
                      <a:cubicBezTo>
                        <a:pt x="52997" y="170118"/>
                        <a:pt x="51170" y="167595"/>
                        <a:pt x="48646" y="166464"/>
                      </a:cubicBezTo>
                      <a:cubicBezTo>
                        <a:pt x="47515" y="166115"/>
                        <a:pt x="47167" y="165071"/>
                        <a:pt x="47167" y="163940"/>
                      </a:cubicBezTo>
                      <a:lnTo>
                        <a:pt x="47167" y="91450"/>
                      </a:lnTo>
                      <a:cubicBezTo>
                        <a:pt x="47167" y="89971"/>
                        <a:pt x="48298" y="88578"/>
                        <a:pt x="49690" y="88578"/>
                      </a:cubicBezTo>
                      <a:cubicBezTo>
                        <a:pt x="72577" y="86403"/>
                        <a:pt x="89982" y="67519"/>
                        <a:pt x="89982" y="44284"/>
                      </a:cubicBezTo>
                      <a:cubicBezTo>
                        <a:pt x="89982" y="19830"/>
                        <a:pt x="70343" y="1"/>
                        <a:pt x="457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7"/>
                <p:cNvSpPr/>
                <p:nvPr/>
              </p:nvSpPr>
              <p:spPr>
                <a:xfrm>
                  <a:off x="3082547" y="4252973"/>
                  <a:ext cx="157271" cy="155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94" h="48560" extrusionOk="0">
                      <a:moveTo>
                        <a:pt x="24366" y="1"/>
                      </a:moveTo>
                      <a:cubicBezTo>
                        <a:pt x="10878" y="1"/>
                        <a:pt x="0" y="10879"/>
                        <a:pt x="0" y="24280"/>
                      </a:cubicBezTo>
                      <a:cubicBezTo>
                        <a:pt x="0" y="37681"/>
                        <a:pt x="10878" y="48559"/>
                        <a:pt x="24366" y="48559"/>
                      </a:cubicBezTo>
                      <a:cubicBezTo>
                        <a:pt x="38116" y="48559"/>
                        <a:pt x="48994" y="37681"/>
                        <a:pt x="48994" y="24280"/>
                      </a:cubicBezTo>
                      <a:cubicBezTo>
                        <a:pt x="48994" y="10879"/>
                        <a:pt x="38116" y="1"/>
                        <a:pt x="243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1" name="Google Shape;301;p7"/>
            <p:cNvGrpSpPr/>
            <p:nvPr/>
          </p:nvGrpSpPr>
          <p:grpSpPr>
            <a:xfrm>
              <a:off x="846257" y="4091722"/>
              <a:ext cx="161293" cy="323342"/>
              <a:chOff x="8502607" y="4039472"/>
              <a:chExt cx="161293" cy="323342"/>
            </a:xfrm>
          </p:grpSpPr>
          <p:sp>
            <p:nvSpPr>
              <p:cNvPr id="302" name="Google Shape;302;p7"/>
              <p:cNvSpPr/>
              <p:nvPr/>
            </p:nvSpPr>
            <p:spPr>
              <a:xfrm>
                <a:off x="8502607" y="4039472"/>
                <a:ext cx="161293" cy="323342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8541003" y="4075353"/>
                <a:ext cx="87822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848850" y="445025"/>
            <a:ext cx="75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937625" y="3689786"/>
            <a:ext cx="2175300" cy="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3484348" y="3689786"/>
            <a:ext cx="2175300" cy="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3"/>
          </p:nvPr>
        </p:nvSpPr>
        <p:spPr>
          <a:xfrm>
            <a:off x="6031075" y="3689786"/>
            <a:ext cx="2175300" cy="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4"/>
          </p:nvPr>
        </p:nvSpPr>
        <p:spPr>
          <a:xfrm>
            <a:off x="937625" y="326886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5"/>
          </p:nvPr>
        </p:nvSpPr>
        <p:spPr>
          <a:xfrm>
            <a:off x="3484348" y="326886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6"/>
          </p:nvPr>
        </p:nvSpPr>
        <p:spPr>
          <a:xfrm>
            <a:off x="6031075" y="326886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>
            <a:spLocks noGrp="1"/>
          </p:cNvSpPr>
          <p:nvPr>
            <p:ph type="pic" idx="7"/>
          </p:nvPr>
        </p:nvSpPr>
        <p:spPr>
          <a:xfrm>
            <a:off x="1363206" y="1424737"/>
            <a:ext cx="1609800" cy="160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4" name="Google Shape;94;p18"/>
          <p:cNvSpPr>
            <a:spLocks noGrp="1"/>
          </p:cNvSpPr>
          <p:nvPr>
            <p:ph type="pic" idx="8"/>
          </p:nvPr>
        </p:nvSpPr>
        <p:spPr>
          <a:xfrm>
            <a:off x="3941081" y="1424737"/>
            <a:ext cx="1609800" cy="160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5" name="Google Shape;95;p18"/>
          <p:cNvSpPr>
            <a:spLocks noGrp="1"/>
          </p:cNvSpPr>
          <p:nvPr>
            <p:ph type="pic" idx="9"/>
          </p:nvPr>
        </p:nvSpPr>
        <p:spPr>
          <a:xfrm>
            <a:off x="6487806" y="1424737"/>
            <a:ext cx="1609800" cy="1609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20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1565275" y="2053699"/>
            <a:ext cx="20274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4498945" y="2053699"/>
            <a:ext cx="20274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3"/>
          </p:nvPr>
        </p:nvSpPr>
        <p:spPr>
          <a:xfrm>
            <a:off x="1565275" y="3813568"/>
            <a:ext cx="20274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4"/>
          </p:nvPr>
        </p:nvSpPr>
        <p:spPr>
          <a:xfrm>
            <a:off x="4498945" y="3823652"/>
            <a:ext cx="20274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1565287" y="1792050"/>
            <a:ext cx="2027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6"/>
          </p:nvPr>
        </p:nvSpPr>
        <p:spPr>
          <a:xfrm>
            <a:off x="1565287" y="3551997"/>
            <a:ext cx="2027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7"/>
          </p:nvPr>
        </p:nvSpPr>
        <p:spPr>
          <a:xfrm>
            <a:off x="4498925" y="1792050"/>
            <a:ext cx="2027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8"/>
          </p:nvPr>
        </p:nvSpPr>
        <p:spPr>
          <a:xfrm>
            <a:off x="4498925" y="3564872"/>
            <a:ext cx="2027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>
            <a:spLocks noGrp="1"/>
          </p:cNvSpPr>
          <p:nvPr>
            <p:ph type="pic" idx="9"/>
          </p:nvPr>
        </p:nvSpPr>
        <p:spPr>
          <a:xfrm>
            <a:off x="6678750" y="0"/>
            <a:ext cx="2465100" cy="5177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772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2244000" y="445025"/>
            <a:ext cx="61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3198000" y="2982946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3198000" y="1843901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3"/>
          </p:nvPr>
        </p:nvSpPr>
        <p:spPr>
          <a:xfrm>
            <a:off x="6438000" y="2982946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4"/>
          </p:nvPr>
        </p:nvSpPr>
        <p:spPr>
          <a:xfrm>
            <a:off x="3198000" y="4129171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5"/>
          </p:nvPr>
        </p:nvSpPr>
        <p:spPr>
          <a:xfrm>
            <a:off x="6437999" y="1843901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6"/>
          </p:nvPr>
        </p:nvSpPr>
        <p:spPr>
          <a:xfrm>
            <a:off x="6437999" y="4129171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7"/>
          </p:nvPr>
        </p:nvSpPr>
        <p:spPr>
          <a:xfrm>
            <a:off x="3201900" y="2720936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8"/>
          </p:nvPr>
        </p:nvSpPr>
        <p:spPr>
          <a:xfrm>
            <a:off x="3201902" y="1585111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9"/>
          </p:nvPr>
        </p:nvSpPr>
        <p:spPr>
          <a:xfrm>
            <a:off x="6441895" y="1585111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3"/>
          </p:nvPr>
        </p:nvSpPr>
        <p:spPr>
          <a:xfrm>
            <a:off x="6441900" y="2720936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4"/>
          </p:nvPr>
        </p:nvSpPr>
        <p:spPr>
          <a:xfrm>
            <a:off x="3201902" y="386718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5"/>
          </p:nvPr>
        </p:nvSpPr>
        <p:spPr>
          <a:xfrm>
            <a:off x="6441895" y="386718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>
            <a:spLocks noGrp="1"/>
          </p:cNvSpPr>
          <p:nvPr>
            <p:ph type="pic" idx="16"/>
          </p:nvPr>
        </p:nvSpPr>
        <p:spPr>
          <a:xfrm>
            <a:off x="-14500" y="-29000"/>
            <a:ext cx="1636500" cy="5172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17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845216" y="10650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845216" y="1834184"/>
            <a:ext cx="34926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 idx="2" hasCustomPrompt="1"/>
          </p:nvPr>
        </p:nvSpPr>
        <p:spPr>
          <a:xfrm>
            <a:off x="845218" y="29743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3"/>
          </p:nvPr>
        </p:nvSpPr>
        <p:spPr>
          <a:xfrm>
            <a:off x="845218" y="3740725"/>
            <a:ext cx="34926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 idx="4" hasCustomPrompt="1"/>
          </p:nvPr>
        </p:nvSpPr>
        <p:spPr>
          <a:xfrm>
            <a:off x="4812781" y="10650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4812794" y="1834184"/>
            <a:ext cx="34926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>
            <a:spLocks noGrp="1"/>
          </p:cNvSpPr>
          <p:nvPr>
            <p:ph type="pic" idx="6"/>
          </p:nvPr>
        </p:nvSpPr>
        <p:spPr>
          <a:xfrm>
            <a:off x="4921653" y="2571750"/>
            <a:ext cx="4222200" cy="2571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107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869100" y="1149600"/>
            <a:ext cx="42942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867701" y="2146250"/>
            <a:ext cx="38025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713225" y="4435625"/>
            <a:ext cx="41460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CREDITS:</a:t>
            </a:r>
            <a:r>
              <a:rPr lang="en" sz="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This presentation template was created by </a:t>
            </a:r>
            <a:r>
              <a:rPr lang="en" sz="900" b="1" u="sng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2"/>
              </a:rPr>
              <a:t>Slidesgo</a:t>
            </a:r>
            <a:r>
              <a:rPr lang="en" sz="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includes icons by </a:t>
            </a:r>
            <a:r>
              <a:rPr lang="en" sz="900" b="1" u="sng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infographics &amp; images by </a:t>
            </a:r>
            <a:r>
              <a:rPr lang="en" sz="900" b="1" u="sng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u="sng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</a:t>
            </a:r>
            <a:endParaRPr sz="900" b="1" u="sng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38" name="Google Shape;138;p24"/>
          <p:cNvSpPr>
            <a:spLocks noGrp="1"/>
          </p:cNvSpPr>
          <p:nvPr>
            <p:ph type="pic" idx="2"/>
          </p:nvPr>
        </p:nvSpPr>
        <p:spPr>
          <a:xfrm>
            <a:off x="5313025" y="1335163"/>
            <a:ext cx="2874000" cy="279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689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7794350" y="3568200"/>
            <a:ext cx="1058700" cy="1058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719375" y="1147800"/>
            <a:ext cx="0" cy="317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25"/>
          <p:cNvGrpSpPr/>
          <p:nvPr/>
        </p:nvGrpSpPr>
        <p:grpSpPr>
          <a:xfrm>
            <a:off x="690600" y="445025"/>
            <a:ext cx="5014000" cy="975"/>
            <a:chOff x="690600" y="445025"/>
            <a:chExt cx="5014000" cy="975"/>
          </a:xfrm>
        </p:grpSpPr>
        <p:cxnSp>
          <p:nvCxnSpPr>
            <p:cNvPr id="143" name="Google Shape;143;p25"/>
            <p:cNvCxnSpPr/>
            <p:nvPr/>
          </p:nvCxnSpPr>
          <p:spPr>
            <a:xfrm rot="10800000">
              <a:off x="1609000" y="445025"/>
              <a:ext cx="4095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25"/>
            <p:cNvCxnSpPr/>
            <p:nvPr/>
          </p:nvCxnSpPr>
          <p:spPr>
            <a:xfrm>
              <a:off x="690600" y="446000"/>
              <a:ext cx="4029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086965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/>
        </p:nvSpPr>
        <p:spPr>
          <a:xfrm>
            <a:off x="0" y="1524000"/>
            <a:ext cx="1266300" cy="126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26"/>
          <p:cNvCxnSpPr/>
          <p:nvPr/>
        </p:nvCxnSpPr>
        <p:spPr>
          <a:xfrm>
            <a:off x="719375" y="1909800"/>
            <a:ext cx="0" cy="326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34667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6064300" y="-10325"/>
            <a:ext cx="3079800" cy="92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7"/>
          <p:cNvCxnSpPr/>
          <p:nvPr/>
        </p:nvCxnSpPr>
        <p:spPr>
          <a:xfrm>
            <a:off x="712239" y="-9587"/>
            <a:ext cx="0" cy="116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7"/>
          <p:cNvCxnSpPr/>
          <p:nvPr/>
        </p:nvCxnSpPr>
        <p:spPr>
          <a:xfrm>
            <a:off x="5416775" y="791300"/>
            <a:ext cx="372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4734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"/>
          <p:cNvSpPr txBox="1">
            <a:spLocks noGrp="1"/>
          </p:cNvSpPr>
          <p:nvPr>
            <p:ph type="title"/>
          </p:nvPr>
        </p:nvSpPr>
        <p:spPr>
          <a:xfrm>
            <a:off x="715100" y="1593500"/>
            <a:ext cx="4891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06" name="Google Shape;306;p8"/>
          <p:cNvGrpSpPr/>
          <p:nvPr/>
        </p:nvGrpSpPr>
        <p:grpSpPr>
          <a:xfrm rot="8659666" flipH="1">
            <a:off x="-1924641" y="-1625129"/>
            <a:ext cx="5515550" cy="3480091"/>
            <a:chOff x="1052575" y="238400"/>
            <a:chExt cx="5516000" cy="3480375"/>
          </a:xfrm>
        </p:grpSpPr>
        <p:sp>
          <p:nvSpPr>
            <p:cNvPr id="307" name="Google Shape;307;p8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8"/>
          <p:cNvSpPr/>
          <p:nvPr/>
        </p:nvSpPr>
        <p:spPr>
          <a:xfrm flipH="1">
            <a:off x="-6625" y="3230400"/>
            <a:ext cx="374100" cy="19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8"/>
          <p:cNvSpPr/>
          <p:nvPr/>
        </p:nvSpPr>
        <p:spPr>
          <a:xfrm rot="5400000" flipH="1">
            <a:off x="7057325" y="-1098500"/>
            <a:ext cx="992100" cy="318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p8"/>
          <p:cNvSpPr>
            <a:spLocks noGrp="1"/>
          </p:cNvSpPr>
          <p:nvPr>
            <p:ph type="pic" idx="2"/>
          </p:nvPr>
        </p:nvSpPr>
        <p:spPr>
          <a:xfrm>
            <a:off x="5958875" y="992050"/>
            <a:ext cx="3185100" cy="4151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42" name="Google Shape;342;p8"/>
          <p:cNvGrpSpPr/>
          <p:nvPr/>
        </p:nvGrpSpPr>
        <p:grpSpPr>
          <a:xfrm>
            <a:off x="176265" y="225422"/>
            <a:ext cx="1313711" cy="919193"/>
            <a:chOff x="270040" y="4091722"/>
            <a:chExt cx="1313711" cy="919193"/>
          </a:xfrm>
        </p:grpSpPr>
        <p:grpSp>
          <p:nvGrpSpPr>
            <p:cNvPr id="343" name="Google Shape;343;p8"/>
            <p:cNvGrpSpPr/>
            <p:nvPr/>
          </p:nvGrpSpPr>
          <p:grpSpPr>
            <a:xfrm>
              <a:off x="270040" y="4224538"/>
              <a:ext cx="1313711" cy="786377"/>
              <a:chOff x="270040" y="4224538"/>
              <a:chExt cx="1313711" cy="786377"/>
            </a:xfrm>
          </p:grpSpPr>
          <p:grpSp>
            <p:nvGrpSpPr>
              <p:cNvPr id="344" name="Google Shape;344;p8"/>
              <p:cNvGrpSpPr/>
              <p:nvPr/>
            </p:nvGrpSpPr>
            <p:grpSpPr>
              <a:xfrm>
                <a:off x="1339015" y="4224538"/>
                <a:ext cx="244736" cy="491002"/>
                <a:chOff x="3013775" y="4188704"/>
                <a:chExt cx="288842" cy="579490"/>
              </a:xfrm>
            </p:grpSpPr>
            <p:sp>
              <p:nvSpPr>
                <p:cNvPr id="345" name="Google Shape;345;p8"/>
                <p:cNvSpPr/>
                <p:nvPr/>
              </p:nvSpPr>
              <p:spPr>
                <a:xfrm>
                  <a:off x="3013775" y="4188704"/>
                  <a:ext cx="288842" cy="57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82" h="180386" extrusionOk="0">
                      <a:moveTo>
                        <a:pt x="45799" y="1"/>
                      </a:moveTo>
                      <a:cubicBezTo>
                        <a:pt x="44926" y="1"/>
                        <a:pt x="44048" y="26"/>
                        <a:pt x="43164" y="77"/>
                      </a:cubicBezTo>
                      <a:cubicBezTo>
                        <a:pt x="21060" y="1556"/>
                        <a:pt x="3308" y="19309"/>
                        <a:pt x="1828" y="41412"/>
                      </a:cubicBezTo>
                      <a:cubicBezTo>
                        <a:pt x="1" y="65692"/>
                        <a:pt x="18536" y="86403"/>
                        <a:pt x="42119" y="88578"/>
                      </a:cubicBezTo>
                      <a:cubicBezTo>
                        <a:pt x="43599" y="88578"/>
                        <a:pt x="44643" y="89971"/>
                        <a:pt x="44643" y="91450"/>
                      </a:cubicBezTo>
                      <a:lnTo>
                        <a:pt x="44643" y="163940"/>
                      </a:lnTo>
                      <a:cubicBezTo>
                        <a:pt x="44643" y="165071"/>
                        <a:pt x="44295" y="166115"/>
                        <a:pt x="43164" y="166464"/>
                      </a:cubicBezTo>
                      <a:cubicBezTo>
                        <a:pt x="40292" y="167943"/>
                        <a:pt x="38116" y="170815"/>
                        <a:pt x="38813" y="174470"/>
                      </a:cubicBezTo>
                      <a:cubicBezTo>
                        <a:pt x="39248" y="177341"/>
                        <a:pt x="41771" y="179952"/>
                        <a:pt x="44991" y="180300"/>
                      </a:cubicBezTo>
                      <a:cubicBezTo>
                        <a:pt x="45353" y="180358"/>
                        <a:pt x="45711" y="180386"/>
                        <a:pt x="46062" y="180386"/>
                      </a:cubicBezTo>
                      <a:cubicBezTo>
                        <a:pt x="49926" y="180386"/>
                        <a:pt x="52997" y="177015"/>
                        <a:pt x="52997" y="173425"/>
                      </a:cubicBezTo>
                      <a:cubicBezTo>
                        <a:pt x="52997" y="170118"/>
                        <a:pt x="51170" y="167595"/>
                        <a:pt x="48646" y="166464"/>
                      </a:cubicBezTo>
                      <a:cubicBezTo>
                        <a:pt x="47515" y="166115"/>
                        <a:pt x="47167" y="165071"/>
                        <a:pt x="47167" y="163940"/>
                      </a:cubicBezTo>
                      <a:lnTo>
                        <a:pt x="47167" y="91450"/>
                      </a:lnTo>
                      <a:cubicBezTo>
                        <a:pt x="47167" y="89971"/>
                        <a:pt x="48298" y="88578"/>
                        <a:pt x="49690" y="88578"/>
                      </a:cubicBezTo>
                      <a:cubicBezTo>
                        <a:pt x="72577" y="86403"/>
                        <a:pt x="89982" y="67519"/>
                        <a:pt x="89982" y="44284"/>
                      </a:cubicBezTo>
                      <a:cubicBezTo>
                        <a:pt x="89982" y="19830"/>
                        <a:pt x="70343" y="1"/>
                        <a:pt x="457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8"/>
                <p:cNvSpPr/>
                <p:nvPr/>
              </p:nvSpPr>
              <p:spPr>
                <a:xfrm>
                  <a:off x="3082547" y="4252973"/>
                  <a:ext cx="157271" cy="155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94" h="48560" extrusionOk="0">
                      <a:moveTo>
                        <a:pt x="24366" y="1"/>
                      </a:moveTo>
                      <a:cubicBezTo>
                        <a:pt x="10878" y="1"/>
                        <a:pt x="0" y="10879"/>
                        <a:pt x="0" y="24280"/>
                      </a:cubicBezTo>
                      <a:cubicBezTo>
                        <a:pt x="0" y="37681"/>
                        <a:pt x="10878" y="48559"/>
                        <a:pt x="24366" y="48559"/>
                      </a:cubicBezTo>
                      <a:cubicBezTo>
                        <a:pt x="38116" y="48559"/>
                        <a:pt x="48994" y="37681"/>
                        <a:pt x="48994" y="24280"/>
                      </a:cubicBezTo>
                      <a:cubicBezTo>
                        <a:pt x="48994" y="10879"/>
                        <a:pt x="38116" y="1"/>
                        <a:pt x="243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" name="Google Shape;347;p8"/>
              <p:cNvGrpSpPr/>
              <p:nvPr/>
            </p:nvGrpSpPr>
            <p:grpSpPr>
              <a:xfrm>
                <a:off x="270040" y="4519913"/>
                <a:ext cx="244736" cy="491002"/>
                <a:chOff x="3013775" y="4188704"/>
                <a:chExt cx="288842" cy="579490"/>
              </a:xfrm>
            </p:grpSpPr>
            <p:sp>
              <p:nvSpPr>
                <p:cNvPr id="348" name="Google Shape;348;p8"/>
                <p:cNvSpPr/>
                <p:nvPr/>
              </p:nvSpPr>
              <p:spPr>
                <a:xfrm>
                  <a:off x="3013775" y="4188704"/>
                  <a:ext cx="288842" cy="57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82" h="180386" extrusionOk="0">
                      <a:moveTo>
                        <a:pt x="45799" y="1"/>
                      </a:moveTo>
                      <a:cubicBezTo>
                        <a:pt x="44926" y="1"/>
                        <a:pt x="44048" y="26"/>
                        <a:pt x="43164" y="77"/>
                      </a:cubicBezTo>
                      <a:cubicBezTo>
                        <a:pt x="21060" y="1556"/>
                        <a:pt x="3308" y="19309"/>
                        <a:pt x="1828" y="41412"/>
                      </a:cubicBezTo>
                      <a:cubicBezTo>
                        <a:pt x="1" y="65692"/>
                        <a:pt x="18536" y="86403"/>
                        <a:pt x="42119" y="88578"/>
                      </a:cubicBezTo>
                      <a:cubicBezTo>
                        <a:pt x="43599" y="88578"/>
                        <a:pt x="44643" y="89971"/>
                        <a:pt x="44643" y="91450"/>
                      </a:cubicBezTo>
                      <a:lnTo>
                        <a:pt x="44643" y="163940"/>
                      </a:lnTo>
                      <a:cubicBezTo>
                        <a:pt x="44643" y="165071"/>
                        <a:pt x="44295" y="166115"/>
                        <a:pt x="43164" y="166464"/>
                      </a:cubicBezTo>
                      <a:cubicBezTo>
                        <a:pt x="40292" y="167943"/>
                        <a:pt x="38116" y="170815"/>
                        <a:pt x="38813" y="174470"/>
                      </a:cubicBezTo>
                      <a:cubicBezTo>
                        <a:pt x="39248" y="177341"/>
                        <a:pt x="41771" y="179952"/>
                        <a:pt x="44991" y="180300"/>
                      </a:cubicBezTo>
                      <a:cubicBezTo>
                        <a:pt x="45353" y="180358"/>
                        <a:pt x="45711" y="180386"/>
                        <a:pt x="46062" y="180386"/>
                      </a:cubicBezTo>
                      <a:cubicBezTo>
                        <a:pt x="49926" y="180386"/>
                        <a:pt x="52997" y="177015"/>
                        <a:pt x="52997" y="173425"/>
                      </a:cubicBezTo>
                      <a:cubicBezTo>
                        <a:pt x="52997" y="170118"/>
                        <a:pt x="51170" y="167595"/>
                        <a:pt x="48646" y="166464"/>
                      </a:cubicBezTo>
                      <a:cubicBezTo>
                        <a:pt x="47515" y="166115"/>
                        <a:pt x="47167" y="165071"/>
                        <a:pt x="47167" y="163940"/>
                      </a:cubicBezTo>
                      <a:lnTo>
                        <a:pt x="47167" y="91450"/>
                      </a:lnTo>
                      <a:cubicBezTo>
                        <a:pt x="47167" y="89971"/>
                        <a:pt x="48298" y="88578"/>
                        <a:pt x="49690" y="88578"/>
                      </a:cubicBezTo>
                      <a:cubicBezTo>
                        <a:pt x="72577" y="86403"/>
                        <a:pt x="89982" y="67519"/>
                        <a:pt x="89982" y="44284"/>
                      </a:cubicBezTo>
                      <a:cubicBezTo>
                        <a:pt x="89982" y="19830"/>
                        <a:pt x="70343" y="1"/>
                        <a:pt x="457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8"/>
                <p:cNvSpPr/>
                <p:nvPr/>
              </p:nvSpPr>
              <p:spPr>
                <a:xfrm>
                  <a:off x="3082547" y="4252973"/>
                  <a:ext cx="157271" cy="155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94" h="48560" extrusionOk="0">
                      <a:moveTo>
                        <a:pt x="24366" y="1"/>
                      </a:moveTo>
                      <a:cubicBezTo>
                        <a:pt x="10878" y="1"/>
                        <a:pt x="0" y="10879"/>
                        <a:pt x="0" y="24280"/>
                      </a:cubicBezTo>
                      <a:cubicBezTo>
                        <a:pt x="0" y="37681"/>
                        <a:pt x="10878" y="48559"/>
                        <a:pt x="24366" y="48559"/>
                      </a:cubicBezTo>
                      <a:cubicBezTo>
                        <a:pt x="38116" y="48559"/>
                        <a:pt x="48994" y="37681"/>
                        <a:pt x="48994" y="24280"/>
                      </a:cubicBezTo>
                      <a:cubicBezTo>
                        <a:pt x="48994" y="10879"/>
                        <a:pt x="38116" y="1"/>
                        <a:pt x="243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" name="Google Shape;350;p8"/>
            <p:cNvGrpSpPr/>
            <p:nvPr/>
          </p:nvGrpSpPr>
          <p:grpSpPr>
            <a:xfrm>
              <a:off x="846257" y="4091722"/>
              <a:ext cx="161293" cy="323342"/>
              <a:chOff x="8502607" y="4039472"/>
              <a:chExt cx="161293" cy="323342"/>
            </a:xfrm>
          </p:grpSpPr>
          <p:sp>
            <p:nvSpPr>
              <p:cNvPr id="351" name="Google Shape;351;p8"/>
              <p:cNvSpPr/>
              <p:nvPr/>
            </p:nvSpPr>
            <p:spPr>
              <a:xfrm>
                <a:off x="8502607" y="4039472"/>
                <a:ext cx="161293" cy="323342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8541003" y="4075353"/>
                <a:ext cx="87822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9"/>
          <p:cNvSpPr txBox="1">
            <a:spLocks noGrp="1"/>
          </p:cNvSpPr>
          <p:nvPr>
            <p:ph type="title"/>
          </p:nvPr>
        </p:nvSpPr>
        <p:spPr>
          <a:xfrm>
            <a:off x="2241425" y="18265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5" name="Google Shape;355;p9"/>
          <p:cNvSpPr txBox="1">
            <a:spLocks noGrp="1"/>
          </p:cNvSpPr>
          <p:nvPr>
            <p:ph type="subTitle" idx="1"/>
          </p:nvPr>
        </p:nvSpPr>
        <p:spPr>
          <a:xfrm>
            <a:off x="2241475" y="27020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9"/>
          <p:cNvSpPr>
            <a:spLocks noGrp="1"/>
          </p:cNvSpPr>
          <p:nvPr>
            <p:ph type="pic" idx="2"/>
          </p:nvPr>
        </p:nvSpPr>
        <p:spPr>
          <a:xfrm>
            <a:off x="-6625" y="3325"/>
            <a:ext cx="3375300" cy="1513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57" name="Google Shape;357;p9"/>
          <p:cNvGrpSpPr/>
          <p:nvPr/>
        </p:nvGrpSpPr>
        <p:grpSpPr>
          <a:xfrm rot="8659666" flipH="1">
            <a:off x="4975959" y="3748046"/>
            <a:ext cx="5515550" cy="3480091"/>
            <a:chOff x="1052575" y="238400"/>
            <a:chExt cx="5516000" cy="3480375"/>
          </a:xfrm>
        </p:grpSpPr>
        <p:sp>
          <p:nvSpPr>
            <p:cNvPr id="358" name="Google Shape;358;p9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9"/>
          <p:cNvSpPr/>
          <p:nvPr/>
        </p:nvSpPr>
        <p:spPr>
          <a:xfrm flipH="1">
            <a:off x="-6625" y="3230400"/>
            <a:ext cx="374100" cy="19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9"/>
          <p:cNvSpPr/>
          <p:nvPr/>
        </p:nvSpPr>
        <p:spPr>
          <a:xfrm rot="5400000" flipH="1">
            <a:off x="5833025" y="-2452375"/>
            <a:ext cx="862500" cy="576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392" name="Google Shape;392;p9"/>
          <p:cNvGrpSpPr/>
          <p:nvPr/>
        </p:nvGrpSpPr>
        <p:grpSpPr>
          <a:xfrm>
            <a:off x="7115190" y="4030347"/>
            <a:ext cx="1313711" cy="919193"/>
            <a:chOff x="270040" y="4091722"/>
            <a:chExt cx="1313711" cy="919193"/>
          </a:xfrm>
        </p:grpSpPr>
        <p:grpSp>
          <p:nvGrpSpPr>
            <p:cNvPr id="393" name="Google Shape;393;p9"/>
            <p:cNvGrpSpPr/>
            <p:nvPr/>
          </p:nvGrpSpPr>
          <p:grpSpPr>
            <a:xfrm>
              <a:off x="270040" y="4224538"/>
              <a:ext cx="1313711" cy="786377"/>
              <a:chOff x="270040" y="4224538"/>
              <a:chExt cx="1313711" cy="786377"/>
            </a:xfrm>
          </p:grpSpPr>
          <p:grpSp>
            <p:nvGrpSpPr>
              <p:cNvPr id="394" name="Google Shape;394;p9"/>
              <p:cNvGrpSpPr/>
              <p:nvPr/>
            </p:nvGrpSpPr>
            <p:grpSpPr>
              <a:xfrm>
                <a:off x="1339015" y="4224538"/>
                <a:ext cx="244736" cy="491002"/>
                <a:chOff x="3013775" y="4188704"/>
                <a:chExt cx="288842" cy="579490"/>
              </a:xfrm>
            </p:grpSpPr>
            <p:sp>
              <p:nvSpPr>
                <p:cNvPr id="395" name="Google Shape;395;p9"/>
                <p:cNvSpPr/>
                <p:nvPr/>
              </p:nvSpPr>
              <p:spPr>
                <a:xfrm>
                  <a:off x="3013775" y="4188704"/>
                  <a:ext cx="288842" cy="57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82" h="180386" extrusionOk="0">
                      <a:moveTo>
                        <a:pt x="45799" y="1"/>
                      </a:moveTo>
                      <a:cubicBezTo>
                        <a:pt x="44926" y="1"/>
                        <a:pt x="44048" y="26"/>
                        <a:pt x="43164" y="77"/>
                      </a:cubicBezTo>
                      <a:cubicBezTo>
                        <a:pt x="21060" y="1556"/>
                        <a:pt x="3308" y="19309"/>
                        <a:pt x="1828" y="41412"/>
                      </a:cubicBezTo>
                      <a:cubicBezTo>
                        <a:pt x="1" y="65692"/>
                        <a:pt x="18536" y="86403"/>
                        <a:pt x="42119" y="88578"/>
                      </a:cubicBezTo>
                      <a:cubicBezTo>
                        <a:pt x="43599" y="88578"/>
                        <a:pt x="44643" y="89971"/>
                        <a:pt x="44643" y="91450"/>
                      </a:cubicBezTo>
                      <a:lnTo>
                        <a:pt x="44643" y="163940"/>
                      </a:lnTo>
                      <a:cubicBezTo>
                        <a:pt x="44643" y="165071"/>
                        <a:pt x="44295" y="166115"/>
                        <a:pt x="43164" y="166464"/>
                      </a:cubicBezTo>
                      <a:cubicBezTo>
                        <a:pt x="40292" y="167943"/>
                        <a:pt x="38116" y="170815"/>
                        <a:pt x="38813" y="174470"/>
                      </a:cubicBezTo>
                      <a:cubicBezTo>
                        <a:pt x="39248" y="177341"/>
                        <a:pt x="41771" y="179952"/>
                        <a:pt x="44991" y="180300"/>
                      </a:cubicBezTo>
                      <a:cubicBezTo>
                        <a:pt x="45353" y="180358"/>
                        <a:pt x="45711" y="180386"/>
                        <a:pt x="46062" y="180386"/>
                      </a:cubicBezTo>
                      <a:cubicBezTo>
                        <a:pt x="49926" y="180386"/>
                        <a:pt x="52997" y="177015"/>
                        <a:pt x="52997" y="173425"/>
                      </a:cubicBezTo>
                      <a:cubicBezTo>
                        <a:pt x="52997" y="170118"/>
                        <a:pt x="51170" y="167595"/>
                        <a:pt x="48646" y="166464"/>
                      </a:cubicBezTo>
                      <a:cubicBezTo>
                        <a:pt x="47515" y="166115"/>
                        <a:pt x="47167" y="165071"/>
                        <a:pt x="47167" y="163940"/>
                      </a:cubicBezTo>
                      <a:lnTo>
                        <a:pt x="47167" y="91450"/>
                      </a:lnTo>
                      <a:cubicBezTo>
                        <a:pt x="47167" y="89971"/>
                        <a:pt x="48298" y="88578"/>
                        <a:pt x="49690" y="88578"/>
                      </a:cubicBezTo>
                      <a:cubicBezTo>
                        <a:pt x="72577" y="86403"/>
                        <a:pt x="89982" y="67519"/>
                        <a:pt x="89982" y="44284"/>
                      </a:cubicBezTo>
                      <a:cubicBezTo>
                        <a:pt x="89982" y="19830"/>
                        <a:pt x="70343" y="1"/>
                        <a:pt x="457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9"/>
                <p:cNvSpPr/>
                <p:nvPr/>
              </p:nvSpPr>
              <p:spPr>
                <a:xfrm>
                  <a:off x="3082547" y="4252973"/>
                  <a:ext cx="157271" cy="155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94" h="48560" extrusionOk="0">
                      <a:moveTo>
                        <a:pt x="24366" y="1"/>
                      </a:moveTo>
                      <a:cubicBezTo>
                        <a:pt x="10878" y="1"/>
                        <a:pt x="0" y="10879"/>
                        <a:pt x="0" y="24280"/>
                      </a:cubicBezTo>
                      <a:cubicBezTo>
                        <a:pt x="0" y="37681"/>
                        <a:pt x="10878" y="48559"/>
                        <a:pt x="24366" y="48559"/>
                      </a:cubicBezTo>
                      <a:cubicBezTo>
                        <a:pt x="38116" y="48559"/>
                        <a:pt x="48994" y="37681"/>
                        <a:pt x="48994" y="24280"/>
                      </a:cubicBezTo>
                      <a:cubicBezTo>
                        <a:pt x="48994" y="10879"/>
                        <a:pt x="38116" y="1"/>
                        <a:pt x="243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" name="Google Shape;397;p9"/>
              <p:cNvGrpSpPr/>
              <p:nvPr/>
            </p:nvGrpSpPr>
            <p:grpSpPr>
              <a:xfrm>
                <a:off x="270040" y="4519913"/>
                <a:ext cx="244736" cy="491002"/>
                <a:chOff x="3013775" y="4188704"/>
                <a:chExt cx="288842" cy="579490"/>
              </a:xfrm>
            </p:grpSpPr>
            <p:sp>
              <p:nvSpPr>
                <p:cNvPr id="398" name="Google Shape;398;p9"/>
                <p:cNvSpPr/>
                <p:nvPr/>
              </p:nvSpPr>
              <p:spPr>
                <a:xfrm>
                  <a:off x="3013775" y="4188704"/>
                  <a:ext cx="288842" cy="57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82" h="180386" extrusionOk="0">
                      <a:moveTo>
                        <a:pt x="45799" y="1"/>
                      </a:moveTo>
                      <a:cubicBezTo>
                        <a:pt x="44926" y="1"/>
                        <a:pt x="44048" y="26"/>
                        <a:pt x="43164" y="77"/>
                      </a:cubicBezTo>
                      <a:cubicBezTo>
                        <a:pt x="21060" y="1556"/>
                        <a:pt x="3308" y="19309"/>
                        <a:pt x="1828" y="41412"/>
                      </a:cubicBezTo>
                      <a:cubicBezTo>
                        <a:pt x="1" y="65692"/>
                        <a:pt x="18536" y="86403"/>
                        <a:pt x="42119" y="88578"/>
                      </a:cubicBezTo>
                      <a:cubicBezTo>
                        <a:pt x="43599" y="88578"/>
                        <a:pt x="44643" y="89971"/>
                        <a:pt x="44643" y="91450"/>
                      </a:cubicBezTo>
                      <a:lnTo>
                        <a:pt x="44643" y="163940"/>
                      </a:lnTo>
                      <a:cubicBezTo>
                        <a:pt x="44643" y="165071"/>
                        <a:pt x="44295" y="166115"/>
                        <a:pt x="43164" y="166464"/>
                      </a:cubicBezTo>
                      <a:cubicBezTo>
                        <a:pt x="40292" y="167943"/>
                        <a:pt x="38116" y="170815"/>
                        <a:pt x="38813" y="174470"/>
                      </a:cubicBezTo>
                      <a:cubicBezTo>
                        <a:pt x="39248" y="177341"/>
                        <a:pt x="41771" y="179952"/>
                        <a:pt x="44991" y="180300"/>
                      </a:cubicBezTo>
                      <a:cubicBezTo>
                        <a:pt x="45353" y="180358"/>
                        <a:pt x="45711" y="180386"/>
                        <a:pt x="46062" y="180386"/>
                      </a:cubicBezTo>
                      <a:cubicBezTo>
                        <a:pt x="49926" y="180386"/>
                        <a:pt x="52997" y="177015"/>
                        <a:pt x="52997" y="173425"/>
                      </a:cubicBezTo>
                      <a:cubicBezTo>
                        <a:pt x="52997" y="170118"/>
                        <a:pt x="51170" y="167595"/>
                        <a:pt x="48646" y="166464"/>
                      </a:cubicBezTo>
                      <a:cubicBezTo>
                        <a:pt x="47515" y="166115"/>
                        <a:pt x="47167" y="165071"/>
                        <a:pt x="47167" y="163940"/>
                      </a:cubicBezTo>
                      <a:lnTo>
                        <a:pt x="47167" y="91450"/>
                      </a:lnTo>
                      <a:cubicBezTo>
                        <a:pt x="47167" y="89971"/>
                        <a:pt x="48298" y="88578"/>
                        <a:pt x="49690" y="88578"/>
                      </a:cubicBezTo>
                      <a:cubicBezTo>
                        <a:pt x="72577" y="86403"/>
                        <a:pt x="89982" y="67519"/>
                        <a:pt x="89982" y="44284"/>
                      </a:cubicBezTo>
                      <a:cubicBezTo>
                        <a:pt x="89982" y="19830"/>
                        <a:pt x="70343" y="1"/>
                        <a:pt x="457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9"/>
                <p:cNvSpPr/>
                <p:nvPr/>
              </p:nvSpPr>
              <p:spPr>
                <a:xfrm>
                  <a:off x="3082547" y="4252973"/>
                  <a:ext cx="157271" cy="155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94" h="48560" extrusionOk="0">
                      <a:moveTo>
                        <a:pt x="24366" y="1"/>
                      </a:moveTo>
                      <a:cubicBezTo>
                        <a:pt x="10878" y="1"/>
                        <a:pt x="0" y="10879"/>
                        <a:pt x="0" y="24280"/>
                      </a:cubicBezTo>
                      <a:cubicBezTo>
                        <a:pt x="0" y="37681"/>
                        <a:pt x="10878" y="48559"/>
                        <a:pt x="24366" y="48559"/>
                      </a:cubicBezTo>
                      <a:cubicBezTo>
                        <a:pt x="38116" y="48559"/>
                        <a:pt x="48994" y="37681"/>
                        <a:pt x="48994" y="24280"/>
                      </a:cubicBezTo>
                      <a:cubicBezTo>
                        <a:pt x="48994" y="10879"/>
                        <a:pt x="38116" y="1"/>
                        <a:pt x="243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0" name="Google Shape;400;p9"/>
            <p:cNvGrpSpPr/>
            <p:nvPr/>
          </p:nvGrpSpPr>
          <p:grpSpPr>
            <a:xfrm>
              <a:off x="846257" y="4091722"/>
              <a:ext cx="161293" cy="323342"/>
              <a:chOff x="8502607" y="4039472"/>
              <a:chExt cx="161293" cy="323342"/>
            </a:xfrm>
          </p:grpSpPr>
          <p:sp>
            <p:nvSpPr>
              <p:cNvPr id="401" name="Google Shape;401;p9"/>
              <p:cNvSpPr/>
              <p:nvPr/>
            </p:nvSpPr>
            <p:spPr>
              <a:xfrm>
                <a:off x="8502607" y="4039472"/>
                <a:ext cx="161293" cy="323342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8541003" y="4075353"/>
                <a:ext cx="87822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11"/>
          <p:cNvGrpSpPr/>
          <p:nvPr/>
        </p:nvGrpSpPr>
        <p:grpSpPr>
          <a:xfrm rot="-8866038">
            <a:off x="5111806" y="-629697"/>
            <a:ext cx="5010699" cy="3161550"/>
            <a:chOff x="1052575" y="238400"/>
            <a:chExt cx="5516000" cy="3480375"/>
          </a:xfrm>
        </p:grpSpPr>
        <p:sp>
          <p:nvSpPr>
            <p:cNvPr id="407" name="Google Shape;407;p11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11"/>
          <p:cNvSpPr txBox="1">
            <a:spLocks noGrp="1"/>
          </p:cNvSpPr>
          <p:nvPr>
            <p:ph type="title" hasCustomPrompt="1"/>
          </p:nvPr>
        </p:nvSpPr>
        <p:spPr>
          <a:xfrm>
            <a:off x="2790700" y="2692450"/>
            <a:ext cx="45513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0" name="Google Shape;440;p11"/>
          <p:cNvSpPr txBox="1">
            <a:spLocks noGrp="1"/>
          </p:cNvSpPr>
          <p:nvPr>
            <p:ph type="subTitle" idx="1"/>
          </p:nvPr>
        </p:nvSpPr>
        <p:spPr>
          <a:xfrm>
            <a:off x="2790700" y="3806125"/>
            <a:ext cx="4551300" cy="36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1" name="Google Shape;441;p11"/>
          <p:cNvSpPr>
            <a:spLocks noGrp="1"/>
          </p:cNvSpPr>
          <p:nvPr>
            <p:ph type="pic" idx="2"/>
          </p:nvPr>
        </p:nvSpPr>
        <p:spPr>
          <a:xfrm>
            <a:off x="-13200" y="374100"/>
            <a:ext cx="6616800" cy="169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42" name="Google Shape;442;p11"/>
          <p:cNvGrpSpPr/>
          <p:nvPr/>
        </p:nvGrpSpPr>
        <p:grpSpPr>
          <a:xfrm>
            <a:off x="8599025" y="1324979"/>
            <a:ext cx="288842" cy="579490"/>
            <a:chOff x="3013775" y="4188704"/>
            <a:chExt cx="288842" cy="579490"/>
          </a:xfrm>
        </p:grpSpPr>
        <p:sp>
          <p:nvSpPr>
            <p:cNvPr id="443" name="Google Shape;443;p11"/>
            <p:cNvSpPr/>
            <p:nvPr/>
          </p:nvSpPr>
          <p:spPr>
            <a:xfrm>
              <a:off x="3013775" y="4188704"/>
              <a:ext cx="288842" cy="579490"/>
            </a:xfrm>
            <a:custGeom>
              <a:avLst/>
              <a:gdLst/>
              <a:ahLst/>
              <a:cxnLst/>
              <a:rect l="l" t="t" r="r" b="b"/>
              <a:pathLst>
                <a:path w="89982" h="180386" extrusionOk="0">
                  <a:moveTo>
                    <a:pt x="45799" y="1"/>
                  </a:moveTo>
                  <a:cubicBezTo>
                    <a:pt x="44926" y="1"/>
                    <a:pt x="44048" y="26"/>
                    <a:pt x="43164" y="77"/>
                  </a:cubicBezTo>
                  <a:cubicBezTo>
                    <a:pt x="21060" y="1556"/>
                    <a:pt x="3308" y="19309"/>
                    <a:pt x="1828" y="41412"/>
                  </a:cubicBezTo>
                  <a:cubicBezTo>
                    <a:pt x="1" y="65692"/>
                    <a:pt x="18536" y="86403"/>
                    <a:pt x="42119" y="88578"/>
                  </a:cubicBezTo>
                  <a:cubicBezTo>
                    <a:pt x="43599" y="88578"/>
                    <a:pt x="44643" y="89971"/>
                    <a:pt x="44643" y="91450"/>
                  </a:cubicBezTo>
                  <a:lnTo>
                    <a:pt x="44643" y="163940"/>
                  </a:lnTo>
                  <a:cubicBezTo>
                    <a:pt x="44643" y="165071"/>
                    <a:pt x="44295" y="166115"/>
                    <a:pt x="43164" y="166464"/>
                  </a:cubicBezTo>
                  <a:cubicBezTo>
                    <a:pt x="40292" y="167943"/>
                    <a:pt x="38116" y="170815"/>
                    <a:pt x="38813" y="174470"/>
                  </a:cubicBezTo>
                  <a:cubicBezTo>
                    <a:pt x="39248" y="177341"/>
                    <a:pt x="41771" y="179952"/>
                    <a:pt x="44991" y="180300"/>
                  </a:cubicBezTo>
                  <a:cubicBezTo>
                    <a:pt x="45353" y="180358"/>
                    <a:pt x="45711" y="180386"/>
                    <a:pt x="46062" y="180386"/>
                  </a:cubicBezTo>
                  <a:cubicBezTo>
                    <a:pt x="49926" y="180386"/>
                    <a:pt x="52997" y="177015"/>
                    <a:pt x="52997" y="173425"/>
                  </a:cubicBezTo>
                  <a:cubicBezTo>
                    <a:pt x="52997" y="170118"/>
                    <a:pt x="51170" y="167595"/>
                    <a:pt x="48646" y="166464"/>
                  </a:cubicBezTo>
                  <a:cubicBezTo>
                    <a:pt x="47515" y="166115"/>
                    <a:pt x="47167" y="165071"/>
                    <a:pt x="47167" y="163940"/>
                  </a:cubicBezTo>
                  <a:lnTo>
                    <a:pt x="47167" y="91450"/>
                  </a:lnTo>
                  <a:cubicBezTo>
                    <a:pt x="47167" y="89971"/>
                    <a:pt x="48298" y="88578"/>
                    <a:pt x="49690" y="88578"/>
                  </a:cubicBezTo>
                  <a:cubicBezTo>
                    <a:pt x="72577" y="86403"/>
                    <a:pt x="89982" y="67519"/>
                    <a:pt x="89982" y="44284"/>
                  </a:cubicBezTo>
                  <a:cubicBezTo>
                    <a:pt x="89982" y="19830"/>
                    <a:pt x="70343" y="1"/>
                    <a:pt x="45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3082547" y="4252973"/>
              <a:ext cx="157271" cy="155999"/>
            </a:xfrm>
            <a:custGeom>
              <a:avLst/>
              <a:gdLst/>
              <a:ahLst/>
              <a:cxnLst/>
              <a:rect l="l" t="t" r="r" b="b"/>
              <a:pathLst>
                <a:path w="48994" h="48560" extrusionOk="0">
                  <a:moveTo>
                    <a:pt x="24366" y="1"/>
                  </a:moveTo>
                  <a:cubicBezTo>
                    <a:pt x="10878" y="1"/>
                    <a:pt x="0" y="10879"/>
                    <a:pt x="0" y="24280"/>
                  </a:cubicBezTo>
                  <a:cubicBezTo>
                    <a:pt x="0" y="37681"/>
                    <a:pt x="10878" y="48559"/>
                    <a:pt x="24366" y="48559"/>
                  </a:cubicBezTo>
                  <a:cubicBezTo>
                    <a:pt x="38116" y="48559"/>
                    <a:pt x="48994" y="37681"/>
                    <a:pt x="48994" y="24280"/>
                  </a:cubicBezTo>
                  <a:cubicBezTo>
                    <a:pt x="48994" y="10879"/>
                    <a:pt x="38116" y="1"/>
                    <a:pt x="24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11"/>
          <p:cNvSpPr/>
          <p:nvPr/>
        </p:nvSpPr>
        <p:spPr>
          <a:xfrm rot="-5400000">
            <a:off x="7660200" y="-1372802"/>
            <a:ext cx="690300" cy="280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13"/>
          <p:cNvGrpSpPr/>
          <p:nvPr/>
        </p:nvGrpSpPr>
        <p:grpSpPr>
          <a:xfrm rot="-1086468">
            <a:off x="5409110" y="3610448"/>
            <a:ext cx="5010096" cy="3161170"/>
            <a:chOff x="1052575" y="238400"/>
            <a:chExt cx="5516000" cy="3480375"/>
          </a:xfrm>
        </p:grpSpPr>
        <p:sp>
          <p:nvSpPr>
            <p:cNvPr id="449" name="Google Shape;449;p13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1052575" y="238400"/>
              <a:ext cx="5516000" cy="3480375"/>
            </a:xfrm>
            <a:custGeom>
              <a:avLst/>
              <a:gdLst/>
              <a:ahLst/>
              <a:cxnLst/>
              <a:rect l="l" t="t" r="r" b="b"/>
              <a:pathLst>
                <a:path w="220640" h="139215" extrusionOk="0">
                  <a:moveTo>
                    <a:pt x="92038" y="30248"/>
                  </a:moveTo>
                  <a:lnTo>
                    <a:pt x="92132" y="30342"/>
                  </a:lnTo>
                  <a:lnTo>
                    <a:pt x="95447" y="35315"/>
                  </a:lnTo>
                  <a:lnTo>
                    <a:pt x="76278" y="49114"/>
                  </a:lnTo>
                  <a:lnTo>
                    <a:pt x="72566" y="43673"/>
                  </a:lnTo>
                  <a:lnTo>
                    <a:pt x="75298" y="41736"/>
                  </a:lnTo>
                  <a:lnTo>
                    <a:pt x="92038" y="30248"/>
                  </a:lnTo>
                  <a:close/>
                  <a:moveTo>
                    <a:pt x="138641" y="38910"/>
                  </a:moveTo>
                  <a:cubicBezTo>
                    <a:pt x="142237" y="43183"/>
                    <a:pt x="146813" y="48436"/>
                    <a:pt x="150502" y="52826"/>
                  </a:cubicBezTo>
                  <a:lnTo>
                    <a:pt x="149335" y="53783"/>
                  </a:lnTo>
                  <a:cubicBezTo>
                    <a:pt x="149031" y="53293"/>
                    <a:pt x="148657" y="52709"/>
                    <a:pt x="148261" y="52242"/>
                  </a:cubicBezTo>
                  <a:cubicBezTo>
                    <a:pt x="145342" y="48436"/>
                    <a:pt x="142143" y="44654"/>
                    <a:pt x="137474" y="44257"/>
                  </a:cubicBezTo>
                  <a:cubicBezTo>
                    <a:pt x="137190" y="44231"/>
                    <a:pt x="136905" y="44218"/>
                    <a:pt x="136620" y="44218"/>
                  </a:cubicBezTo>
                  <a:cubicBezTo>
                    <a:pt x="133573" y="44218"/>
                    <a:pt x="130442" y="45698"/>
                    <a:pt x="127154" y="48623"/>
                  </a:cubicBezTo>
                  <a:cubicBezTo>
                    <a:pt x="125590" y="50094"/>
                    <a:pt x="123465" y="52242"/>
                    <a:pt x="120920" y="54857"/>
                  </a:cubicBezTo>
                  <a:lnTo>
                    <a:pt x="117721" y="49417"/>
                  </a:lnTo>
                  <a:lnTo>
                    <a:pt x="138641" y="38910"/>
                  </a:lnTo>
                  <a:close/>
                  <a:moveTo>
                    <a:pt x="187369" y="35688"/>
                  </a:moveTo>
                  <a:cubicBezTo>
                    <a:pt x="188840" y="36856"/>
                    <a:pt x="191548" y="39494"/>
                    <a:pt x="194093" y="41922"/>
                  </a:cubicBezTo>
                  <a:lnTo>
                    <a:pt x="198646" y="56025"/>
                  </a:lnTo>
                  <a:cubicBezTo>
                    <a:pt x="196614" y="56118"/>
                    <a:pt x="194863" y="56211"/>
                    <a:pt x="193299" y="56328"/>
                  </a:cubicBezTo>
                  <a:lnTo>
                    <a:pt x="189610" y="47946"/>
                  </a:lnTo>
                  <a:cubicBezTo>
                    <a:pt x="189610" y="47759"/>
                    <a:pt x="189517" y="47666"/>
                    <a:pt x="189307" y="47573"/>
                  </a:cubicBezTo>
                  <a:lnTo>
                    <a:pt x="183283" y="41922"/>
                  </a:lnTo>
                  <a:lnTo>
                    <a:pt x="187369" y="35688"/>
                  </a:lnTo>
                  <a:close/>
                  <a:moveTo>
                    <a:pt x="181929" y="43954"/>
                  </a:moveTo>
                  <a:lnTo>
                    <a:pt x="187462" y="49114"/>
                  </a:lnTo>
                  <a:lnTo>
                    <a:pt x="190684" y="56515"/>
                  </a:lnTo>
                  <a:cubicBezTo>
                    <a:pt x="184847" y="56795"/>
                    <a:pt x="183376" y="56912"/>
                    <a:pt x="182886" y="56912"/>
                  </a:cubicBezTo>
                  <a:cubicBezTo>
                    <a:pt x="182419" y="56912"/>
                    <a:pt x="177749" y="56515"/>
                    <a:pt x="173943" y="56118"/>
                  </a:cubicBezTo>
                  <a:lnTo>
                    <a:pt x="181929" y="43954"/>
                  </a:lnTo>
                  <a:close/>
                  <a:moveTo>
                    <a:pt x="96801" y="37346"/>
                  </a:moveTo>
                  <a:lnTo>
                    <a:pt x="100397" y="42506"/>
                  </a:lnTo>
                  <a:lnTo>
                    <a:pt x="87369" y="57869"/>
                  </a:lnTo>
                  <a:lnTo>
                    <a:pt x="83773" y="59924"/>
                  </a:lnTo>
                  <a:lnTo>
                    <a:pt x="77632" y="51075"/>
                  </a:lnTo>
                  <a:lnTo>
                    <a:pt x="96801" y="37346"/>
                  </a:lnTo>
                  <a:close/>
                  <a:moveTo>
                    <a:pt x="136825" y="48244"/>
                  </a:moveTo>
                  <a:cubicBezTo>
                    <a:pt x="136909" y="48244"/>
                    <a:pt x="136993" y="48246"/>
                    <a:pt x="137077" y="48250"/>
                  </a:cubicBezTo>
                  <a:cubicBezTo>
                    <a:pt x="140089" y="48530"/>
                    <a:pt x="142610" y="51659"/>
                    <a:pt x="144945" y="54764"/>
                  </a:cubicBezTo>
                  <a:cubicBezTo>
                    <a:pt x="145435" y="55254"/>
                    <a:pt x="145832" y="55931"/>
                    <a:pt x="146229" y="56515"/>
                  </a:cubicBezTo>
                  <a:lnTo>
                    <a:pt x="144268" y="58173"/>
                  </a:lnTo>
                  <a:lnTo>
                    <a:pt x="144268" y="58079"/>
                  </a:lnTo>
                  <a:cubicBezTo>
                    <a:pt x="142517" y="55931"/>
                    <a:pt x="140672" y="53877"/>
                    <a:pt x="140672" y="53877"/>
                  </a:cubicBezTo>
                  <a:cubicBezTo>
                    <a:pt x="140455" y="53557"/>
                    <a:pt x="140125" y="53412"/>
                    <a:pt x="139791" y="53412"/>
                  </a:cubicBezTo>
                  <a:cubicBezTo>
                    <a:pt x="139515" y="53412"/>
                    <a:pt x="139236" y="53510"/>
                    <a:pt x="139015" y="53690"/>
                  </a:cubicBezTo>
                  <a:lnTo>
                    <a:pt x="130936" y="60111"/>
                  </a:lnTo>
                  <a:lnTo>
                    <a:pt x="124819" y="61465"/>
                  </a:lnTo>
                  <a:lnTo>
                    <a:pt x="123068" y="58546"/>
                  </a:lnTo>
                  <a:cubicBezTo>
                    <a:pt x="125893" y="55628"/>
                    <a:pt x="128321" y="53200"/>
                    <a:pt x="129886" y="51659"/>
                  </a:cubicBezTo>
                  <a:cubicBezTo>
                    <a:pt x="132484" y="49307"/>
                    <a:pt x="134824" y="48244"/>
                    <a:pt x="136825" y="48244"/>
                  </a:cubicBezTo>
                  <a:close/>
                  <a:moveTo>
                    <a:pt x="46019" y="50188"/>
                  </a:moveTo>
                  <a:lnTo>
                    <a:pt x="60798" y="61862"/>
                  </a:lnTo>
                  <a:lnTo>
                    <a:pt x="61382" y="63216"/>
                  </a:lnTo>
                  <a:lnTo>
                    <a:pt x="49615" y="60694"/>
                  </a:lnTo>
                  <a:lnTo>
                    <a:pt x="49521" y="60694"/>
                  </a:lnTo>
                  <a:lnTo>
                    <a:pt x="43965" y="59433"/>
                  </a:lnTo>
                  <a:lnTo>
                    <a:pt x="41933" y="51542"/>
                  </a:lnTo>
                  <a:lnTo>
                    <a:pt x="46019" y="50188"/>
                  </a:lnTo>
                  <a:close/>
                  <a:moveTo>
                    <a:pt x="166262" y="4075"/>
                  </a:moveTo>
                  <a:lnTo>
                    <a:pt x="192622" y="18574"/>
                  </a:lnTo>
                  <a:lnTo>
                    <a:pt x="193206" y="22263"/>
                  </a:lnTo>
                  <a:lnTo>
                    <a:pt x="180761" y="41432"/>
                  </a:lnTo>
                  <a:lnTo>
                    <a:pt x="170838" y="56515"/>
                  </a:lnTo>
                  <a:lnTo>
                    <a:pt x="166169" y="63613"/>
                  </a:lnTo>
                  <a:cubicBezTo>
                    <a:pt x="161779" y="61582"/>
                    <a:pt x="160028" y="60508"/>
                    <a:pt x="159748" y="60204"/>
                  </a:cubicBezTo>
                  <a:cubicBezTo>
                    <a:pt x="158674" y="58453"/>
                    <a:pt x="146509" y="44257"/>
                    <a:pt x="140859" y="37836"/>
                  </a:cubicBezTo>
                  <a:lnTo>
                    <a:pt x="145926" y="35315"/>
                  </a:lnTo>
                  <a:cubicBezTo>
                    <a:pt x="146019" y="35198"/>
                    <a:pt x="146113" y="35105"/>
                    <a:pt x="146229" y="35105"/>
                  </a:cubicBezTo>
                  <a:lnTo>
                    <a:pt x="147490" y="35688"/>
                  </a:lnTo>
                  <a:lnTo>
                    <a:pt x="149521" y="39984"/>
                  </a:lnTo>
                  <a:cubicBezTo>
                    <a:pt x="149615" y="40171"/>
                    <a:pt x="149731" y="40358"/>
                    <a:pt x="150012" y="40451"/>
                  </a:cubicBezTo>
                  <a:lnTo>
                    <a:pt x="154004" y="42903"/>
                  </a:lnTo>
                  <a:cubicBezTo>
                    <a:pt x="154183" y="42989"/>
                    <a:pt x="154371" y="43031"/>
                    <a:pt x="154557" y="43031"/>
                  </a:cubicBezTo>
                  <a:cubicBezTo>
                    <a:pt x="154977" y="43031"/>
                    <a:pt x="155387" y="42817"/>
                    <a:pt x="155662" y="42413"/>
                  </a:cubicBezTo>
                  <a:cubicBezTo>
                    <a:pt x="155942" y="41829"/>
                    <a:pt x="155755" y="41152"/>
                    <a:pt x="155172" y="40755"/>
                  </a:cubicBezTo>
                  <a:lnTo>
                    <a:pt x="151576" y="38607"/>
                  </a:lnTo>
                  <a:lnTo>
                    <a:pt x="149521" y="34334"/>
                  </a:lnTo>
                  <a:cubicBezTo>
                    <a:pt x="149428" y="34031"/>
                    <a:pt x="149241" y="33844"/>
                    <a:pt x="149031" y="33750"/>
                  </a:cubicBezTo>
                  <a:lnTo>
                    <a:pt x="147770" y="33073"/>
                  </a:lnTo>
                  <a:lnTo>
                    <a:pt x="162947" y="9328"/>
                  </a:lnTo>
                  <a:cubicBezTo>
                    <a:pt x="165188" y="10682"/>
                    <a:pt x="168690" y="13017"/>
                    <a:pt x="172286" y="15259"/>
                  </a:cubicBezTo>
                  <a:cubicBezTo>
                    <a:pt x="184170" y="22847"/>
                    <a:pt x="184450" y="22940"/>
                    <a:pt x="184637" y="22940"/>
                  </a:cubicBezTo>
                  <a:cubicBezTo>
                    <a:pt x="184784" y="22985"/>
                    <a:pt x="184931" y="23006"/>
                    <a:pt x="185072" y="23006"/>
                  </a:cubicBezTo>
                  <a:cubicBezTo>
                    <a:pt x="185601" y="23006"/>
                    <a:pt x="186054" y="22704"/>
                    <a:pt x="186201" y="22170"/>
                  </a:cubicBezTo>
                  <a:cubicBezTo>
                    <a:pt x="186388" y="21586"/>
                    <a:pt x="186108" y="20909"/>
                    <a:pt x="185524" y="20722"/>
                  </a:cubicBezTo>
                  <a:cubicBezTo>
                    <a:pt x="184544" y="20138"/>
                    <a:pt x="173080" y="12831"/>
                    <a:pt x="164324" y="7297"/>
                  </a:cubicBezTo>
                  <a:lnTo>
                    <a:pt x="166169" y="4168"/>
                  </a:lnTo>
                  <a:cubicBezTo>
                    <a:pt x="166262" y="4168"/>
                    <a:pt x="166262" y="4075"/>
                    <a:pt x="166262" y="4075"/>
                  </a:cubicBezTo>
                  <a:close/>
                  <a:moveTo>
                    <a:pt x="39598" y="52336"/>
                  </a:moveTo>
                  <a:lnTo>
                    <a:pt x="41443" y="59620"/>
                  </a:lnTo>
                  <a:cubicBezTo>
                    <a:pt x="39692" y="60017"/>
                    <a:pt x="36096" y="60881"/>
                    <a:pt x="32594" y="61768"/>
                  </a:cubicBezTo>
                  <a:cubicBezTo>
                    <a:pt x="26360" y="63333"/>
                    <a:pt x="23745" y="64010"/>
                    <a:pt x="22578" y="64500"/>
                  </a:cubicBezTo>
                  <a:lnTo>
                    <a:pt x="21200" y="57869"/>
                  </a:lnTo>
                  <a:lnTo>
                    <a:pt x="39598" y="52336"/>
                  </a:lnTo>
                  <a:close/>
                  <a:moveTo>
                    <a:pt x="70535" y="45028"/>
                  </a:moveTo>
                  <a:lnTo>
                    <a:pt x="82209" y="61955"/>
                  </a:lnTo>
                  <a:lnTo>
                    <a:pt x="82115" y="67022"/>
                  </a:lnTo>
                  <a:lnTo>
                    <a:pt x="79781" y="67886"/>
                  </a:lnTo>
                  <a:lnTo>
                    <a:pt x="66449" y="47759"/>
                  </a:lnTo>
                  <a:lnTo>
                    <a:pt x="70535" y="45028"/>
                  </a:lnTo>
                  <a:close/>
                  <a:moveTo>
                    <a:pt x="43007" y="61768"/>
                  </a:moveTo>
                  <a:lnTo>
                    <a:pt x="47093" y="62632"/>
                  </a:lnTo>
                  <a:cubicBezTo>
                    <a:pt x="45716" y="64383"/>
                    <a:pt x="43381" y="67419"/>
                    <a:pt x="41163" y="70430"/>
                  </a:cubicBezTo>
                  <a:cubicBezTo>
                    <a:pt x="39108" y="73139"/>
                    <a:pt x="37450" y="75287"/>
                    <a:pt x="36190" y="76945"/>
                  </a:cubicBezTo>
                  <a:cubicBezTo>
                    <a:pt x="36003" y="77225"/>
                    <a:pt x="35909" y="77435"/>
                    <a:pt x="35699" y="77715"/>
                  </a:cubicBezTo>
                  <a:cubicBezTo>
                    <a:pt x="33948" y="68002"/>
                    <a:pt x="33364" y="65177"/>
                    <a:pt x="33084" y="64103"/>
                  </a:cubicBezTo>
                  <a:cubicBezTo>
                    <a:pt x="36190" y="63333"/>
                    <a:pt x="39692" y="62539"/>
                    <a:pt x="43007" y="61768"/>
                  </a:cubicBezTo>
                  <a:close/>
                  <a:moveTo>
                    <a:pt x="100397" y="24598"/>
                  </a:moveTo>
                  <a:lnTo>
                    <a:pt x="112958" y="46008"/>
                  </a:lnTo>
                  <a:lnTo>
                    <a:pt x="82209" y="76268"/>
                  </a:lnTo>
                  <a:cubicBezTo>
                    <a:pt x="82209" y="76268"/>
                    <a:pt x="82115" y="76268"/>
                    <a:pt x="82115" y="76361"/>
                  </a:cubicBezTo>
                  <a:lnTo>
                    <a:pt x="80271" y="78392"/>
                  </a:lnTo>
                  <a:lnTo>
                    <a:pt x="75204" y="71971"/>
                  </a:lnTo>
                  <a:cubicBezTo>
                    <a:pt x="75051" y="71741"/>
                    <a:pt x="74755" y="71574"/>
                    <a:pt x="74433" y="71574"/>
                  </a:cubicBezTo>
                  <a:cubicBezTo>
                    <a:pt x="74364" y="71574"/>
                    <a:pt x="74294" y="71581"/>
                    <a:pt x="74224" y="71598"/>
                  </a:cubicBezTo>
                  <a:cubicBezTo>
                    <a:pt x="73850" y="71598"/>
                    <a:pt x="73453" y="71785"/>
                    <a:pt x="73266" y="72088"/>
                  </a:cubicBezTo>
                  <a:cubicBezTo>
                    <a:pt x="71399" y="74516"/>
                    <a:pt x="70441" y="76057"/>
                    <a:pt x="69764" y="77038"/>
                  </a:cubicBezTo>
                  <a:lnTo>
                    <a:pt x="69554" y="76945"/>
                  </a:lnTo>
                  <a:lnTo>
                    <a:pt x="62947" y="60601"/>
                  </a:lnTo>
                  <a:cubicBezTo>
                    <a:pt x="62853" y="60414"/>
                    <a:pt x="62760" y="60204"/>
                    <a:pt x="62550" y="60111"/>
                  </a:cubicBezTo>
                  <a:lnTo>
                    <a:pt x="47000" y="47853"/>
                  </a:lnTo>
                  <a:cubicBezTo>
                    <a:pt x="46803" y="47671"/>
                    <a:pt x="46528" y="47558"/>
                    <a:pt x="46258" y="47558"/>
                  </a:cubicBezTo>
                  <a:cubicBezTo>
                    <a:pt x="46110" y="47558"/>
                    <a:pt x="45964" y="47592"/>
                    <a:pt x="45832" y="47666"/>
                  </a:cubicBezTo>
                  <a:lnTo>
                    <a:pt x="39995" y="49697"/>
                  </a:lnTo>
                  <a:lnTo>
                    <a:pt x="20616" y="55534"/>
                  </a:lnTo>
                  <a:lnTo>
                    <a:pt x="20336" y="54180"/>
                  </a:lnTo>
                  <a:cubicBezTo>
                    <a:pt x="20336" y="53993"/>
                    <a:pt x="20243" y="53783"/>
                    <a:pt x="20149" y="53596"/>
                  </a:cubicBezTo>
                  <a:lnTo>
                    <a:pt x="18398" y="51448"/>
                  </a:lnTo>
                  <a:cubicBezTo>
                    <a:pt x="18178" y="51177"/>
                    <a:pt x="17809" y="50991"/>
                    <a:pt x="17435" y="50991"/>
                  </a:cubicBezTo>
                  <a:cubicBezTo>
                    <a:pt x="17295" y="50991"/>
                    <a:pt x="17154" y="51018"/>
                    <a:pt x="17021" y="51075"/>
                  </a:cubicBezTo>
                  <a:lnTo>
                    <a:pt x="10320" y="53293"/>
                  </a:lnTo>
                  <a:lnTo>
                    <a:pt x="8849" y="44444"/>
                  </a:lnTo>
                  <a:lnTo>
                    <a:pt x="8849" y="44444"/>
                  </a:lnTo>
                  <a:cubicBezTo>
                    <a:pt x="9526" y="45611"/>
                    <a:pt x="10110" y="46592"/>
                    <a:pt x="10110" y="46592"/>
                  </a:cubicBezTo>
                  <a:cubicBezTo>
                    <a:pt x="10363" y="47001"/>
                    <a:pt x="10746" y="47199"/>
                    <a:pt x="11151" y="47199"/>
                  </a:cubicBezTo>
                  <a:cubicBezTo>
                    <a:pt x="11232" y="47199"/>
                    <a:pt x="11313" y="47191"/>
                    <a:pt x="11394" y="47176"/>
                  </a:cubicBezTo>
                  <a:lnTo>
                    <a:pt x="46696" y="38910"/>
                  </a:lnTo>
                  <a:lnTo>
                    <a:pt x="63530" y="47853"/>
                  </a:lnTo>
                  <a:lnTo>
                    <a:pt x="78310" y="70127"/>
                  </a:lnTo>
                  <a:cubicBezTo>
                    <a:pt x="78517" y="70462"/>
                    <a:pt x="78898" y="70655"/>
                    <a:pt x="79275" y="70655"/>
                  </a:cubicBezTo>
                  <a:cubicBezTo>
                    <a:pt x="79450" y="70655"/>
                    <a:pt x="79625" y="70613"/>
                    <a:pt x="79781" y="70524"/>
                  </a:cubicBezTo>
                  <a:lnTo>
                    <a:pt x="83866" y="68960"/>
                  </a:lnTo>
                  <a:cubicBezTo>
                    <a:pt x="84240" y="68773"/>
                    <a:pt x="84544" y="68282"/>
                    <a:pt x="84544" y="67792"/>
                  </a:cubicBezTo>
                  <a:lnTo>
                    <a:pt x="84637" y="62259"/>
                  </a:lnTo>
                  <a:lnTo>
                    <a:pt x="88816" y="59924"/>
                  </a:lnTo>
                  <a:cubicBezTo>
                    <a:pt x="88910" y="59830"/>
                    <a:pt x="89026" y="59714"/>
                    <a:pt x="89120" y="59620"/>
                  </a:cubicBezTo>
                  <a:lnTo>
                    <a:pt x="102825" y="43370"/>
                  </a:lnTo>
                  <a:cubicBezTo>
                    <a:pt x="103222" y="42996"/>
                    <a:pt x="103222" y="42413"/>
                    <a:pt x="102919" y="41922"/>
                  </a:cubicBezTo>
                  <a:lnTo>
                    <a:pt x="98155" y="34918"/>
                  </a:lnTo>
                  <a:lnTo>
                    <a:pt x="98155" y="34825"/>
                  </a:lnTo>
                  <a:lnTo>
                    <a:pt x="98062" y="34825"/>
                  </a:lnTo>
                  <a:lnTo>
                    <a:pt x="94070" y="28894"/>
                  </a:lnTo>
                  <a:lnTo>
                    <a:pt x="100397" y="24598"/>
                  </a:lnTo>
                  <a:close/>
                  <a:moveTo>
                    <a:pt x="55755" y="64500"/>
                  </a:moveTo>
                  <a:lnTo>
                    <a:pt x="62456" y="65948"/>
                  </a:lnTo>
                  <a:lnTo>
                    <a:pt x="64791" y="71598"/>
                  </a:lnTo>
                  <a:lnTo>
                    <a:pt x="59258" y="81521"/>
                  </a:lnTo>
                  <a:cubicBezTo>
                    <a:pt x="59047" y="81427"/>
                    <a:pt x="58954" y="81217"/>
                    <a:pt x="58767" y="81124"/>
                  </a:cubicBezTo>
                  <a:lnTo>
                    <a:pt x="51950" y="77715"/>
                  </a:lnTo>
                  <a:cubicBezTo>
                    <a:pt x="52440" y="75684"/>
                    <a:pt x="54098" y="69940"/>
                    <a:pt x="55755" y="64500"/>
                  </a:cubicBezTo>
                  <a:close/>
                  <a:moveTo>
                    <a:pt x="74317" y="74797"/>
                  </a:moveTo>
                  <a:lnTo>
                    <a:pt x="78613" y="80260"/>
                  </a:lnTo>
                  <a:lnTo>
                    <a:pt x="76862" y="82198"/>
                  </a:lnTo>
                  <a:lnTo>
                    <a:pt x="71795" y="78509"/>
                  </a:lnTo>
                  <a:cubicBezTo>
                    <a:pt x="72286" y="77622"/>
                    <a:pt x="73266" y="76268"/>
                    <a:pt x="74317" y="74797"/>
                  </a:cubicBezTo>
                  <a:close/>
                  <a:moveTo>
                    <a:pt x="115760" y="50865"/>
                  </a:moveTo>
                  <a:lnTo>
                    <a:pt x="119169" y="56702"/>
                  </a:lnTo>
                  <a:cubicBezTo>
                    <a:pt x="111581" y="64687"/>
                    <a:pt x="101564" y="75777"/>
                    <a:pt x="94957" y="83179"/>
                  </a:cubicBezTo>
                  <a:lnTo>
                    <a:pt x="88326" y="77809"/>
                  </a:lnTo>
                  <a:lnTo>
                    <a:pt x="115760" y="50865"/>
                  </a:lnTo>
                  <a:close/>
                  <a:moveTo>
                    <a:pt x="121317" y="60414"/>
                  </a:moveTo>
                  <a:lnTo>
                    <a:pt x="122881" y="63029"/>
                  </a:lnTo>
                  <a:lnTo>
                    <a:pt x="105837" y="82291"/>
                  </a:lnTo>
                  <a:lnTo>
                    <a:pt x="100304" y="87451"/>
                  </a:lnTo>
                  <a:lnTo>
                    <a:pt x="98155" y="85700"/>
                  </a:lnTo>
                  <a:cubicBezTo>
                    <a:pt x="104483" y="78602"/>
                    <a:pt x="113915" y="68189"/>
                    <a:pt x="121317" y="60414"/>
                  </a:cubicBezTo>
                  <a:close/>
                  <a:moveTo>
                    <a:pt x="49708" y="63216"/>
                  </a:moveTo>
                  <a:lnTo>
                    <a:pt x="53420" y="64010"/>
                  </a:lnTo>
                  <a:cubicBezTo>
                    <a:pt x="52930" y="65364"/>
                    <a:pt x="52253" y="67699"/>
                    <a:pt x="51553" y="70034"/>
                  </a:cubicBezTo>
                  <a:cubicBezTo>
                    <a:pt x="49708" y="76268"/>
                    <a:pt x="49428" y="77715"/>
                    <a:pt x="49428" y="78299"/>
                  </a:cubicBezTo>
                  <a:cubicBezTo>
                    <a:pt x="48938" y="79560"/>
                    <a:pt x="44945" y="85513"/>
                    <a:pt x="41163" y="90860"/>
                  </a:cubicBezTo>
                  <a:lnTo>
                    <a:pt x="38127" y="92308"/>
                  </a:lnTo>
                  <a:cubicBezTo>
                    <a:pt x="37847" y="90066"/>
                    <a:pt x="37077" y="85700"/>
                    <a:pt x="36283" y="81124"/>
                  </a:cubicBezTo>
                  <a:cubicBezTo>
                    <a:pt x="37264" y="79466"/>
                    <a:pt x="44758" y="69637"/>
                    <a:pt x="49708" y="63216"/>
                  </a:cubicBezTo>
                  <a:close/>
                  <a:moveTo>
                    <a:pt x="30749" y="64780"/>
                  </a:moveTo>
                  <a:cubicBezTo>
                    <a:pt x="31240" y="66345"/>
                    <a:pt x="34042" y="82688"/>
                    <a:pt x="35909" y="93382"/>
                  </a:cubicBezTo>
                  <a:lnTo>
                    <a:pt x="31030" y="95623"/>
                  </a:lnTo>
                  <a:lnTo>
                    <a:pt x="30446" y="91934"/>
                  </a:lnTo>
                  <a:cubicBezTo>
                    <a:pt x="30353" y="91817"/>
                    <a:pt x="30353" y="91631"/>
                    <a:pt x="30259" y="91537"/>
                  </a:cubicBezTo>
                  <a:lnTo>
                    <a:pt x="27247" y="86868"/>
                  </a:lnTo>
                  <a:lnTo>
                    <a:pt x="23068" y="66928"/>
                  </a:lnTo>
                  <a:lnTo>
                    <a:pt x="23161" y="66835"/>
                  </a:lnTo>
                  <a:cubicBezTo>
                    <a:pt x="23838" y="66531"/>
                    <a:pt x="26850" y="65761"/>
                    <a:pt x="30749" y="64780"/>
                  </a:cubicBezTo>
                  <a:close/>
                  <a:moveTo>
                    <a:pt x="86575" y="79560"/>
                  </a:moveTo>
                  <a:lnTo>
                    <a:pt x="93299" y="85023"/>
                  </a:lnTo>
                  <a:cubicBezTo>
                    <a:pt x="90474" y="88128"/>
                    <a:pt x="88536" y="90276"/>
                    <a:pt x="88046" y="90860"/>
                  </a:cubicBezTo>
                  <a:lnTo>
                    <a:pt x="81718" y="96604"/>
                  </a:lnTo>
                  <a:lnTo>
                    <a:pt x="75601" y="91817"/>
                  </a:lnTo>
                  <a:lnTo>
                    <a:pt x="86108" y="80050"/>
                  </a:lnTo>
                  <a:lnTo>
                    <a:pt x="86575" y="79560"/>
                  </a:lnTo>
                  <a:close/>
                  <a:moveTo>
                    <a:pt x="96498" y="87545"/>
                  </a:moveTo>
                  <a:lnTo>
                    <a:pt x="98459" y="89109"/>
                  </a:lnTo>
                  <a:lnTo>
                    <a:pt x="91361" y="95623"/>
                  </a:lnTo>
                  <a:cubicBezTo>
                    <a:pt x="91244" y="95717"/>
                    <a:pt x="91244" y="95717"/>
                    <a:pt x="91151" y="95717"/>
                  </a:cubicBezTo>
                  <a:lnTo>
                    <a:pt x="87065" y="100877"/>
                  </a:lnTo>
                  <a:lnTo>
                    <a:pt x="84940" y="99125"/>
                  </a:lnTo>
                  <a:lnTo>
                    <a:pt x="90871" y="93779"/>
                  </a:lnTo>
                  <a:cubicBezTo>
                    <a:pt x="90964" y="93779"/>
                    <a:pt x="90964" y="93685"/>
                    <a:pt x="91058" y="93685"/>
                  </a:cubicBezTo>
                  <a:cubicBezTo>
                    <a:pt x="91151" y="93569"/>
                    <a:pt x="93206" y="91140"/>
                    <a:pt x="96498" y="87545"/>
                  </a:cubicBezTo>
                  <a:close/>
                  <a:moveTo>
                    <a:pt x="74037" y="93685"/>
                  </a:moveTo>
                  <a:lnTo>
                    <a:pt x="79874" y="98238"/>
                  </a:lnTo>
                  <a:lnTo>
                    <a:pt x="77049" y="100783"/>
                  </a:lnTo>
                  <a:lnTo>
                    <a:pt x="73056" y="104285"/>
                  </a:lnTo>
                  <a:lnTo>
                    <a:pt x="68387" y="99896"/>
                  </a:lnTo>
                  <a:lnTo>
                    <a:pt x="74037" y="93685"/>
                  </a:lnTo>
                  <a:close/>
                  <a:moveTo>
                    <a:pt x="65958" y="74516"/>
                  </a:moveTo>
                  <a:lnTo>
                    <a:pt x="67429" y="78205"/>
                  </a:lnTo>
                  <a:cubicBezTo>
                    <a:pt x="67523" y="78392"/>
                    <a:pt x="67710" y="78602"/>
                    <a:pt x="67896" y="78696"/>
                  </a:cubicBezTo>
                  <a:lnTo>
                    <a:pt x="68690" y="79279"/>
                  </a:lnTo>
                  <a:cubicBezTo>
                    <a:pt x="67710" y="80937"/>
                    <a:pt x="65095" y="84813"/>
                    <a:pt x="62550" y="88432"/>
                  </a:cubicBezTo>
                  <a:lnTo>
                    <a:pt x="47093" y="102534"/>
                  </a:lnTo>
                  <a:cubicBezTo>
                    <a:pt x="42213" y="104776"/>
                    <a:pt x="34835" y="108278"/>
                    <a:pt x="34345" y="108465"/>
                  </a:cubicBezTo>
                  <a:cubicBezTo>
                    <a:pt x="34252" y="108465"/>
                    <a:pt x="34158" y="108465"/>
                    <a:pt x="34158" y="108558"/>
                  </a:cubicBezTo>
                  <a:lnTo>
                    <a:pt x="31520" y="98051"/>
                  </a:lnTo>
                  <a:lnTo>
                    <a:pt x="31613" y="98051"/>
                  </a:lnTo>
                  <a:lnTo>
                    <a:pt x="42517" y="92891"/>
                  </a:lnTo>
                  <a:cubicBezTo>
                    <a:pt x="42704" y="92798"/>
                    <a:pt x="42914" y="92705"/>
                    <a:pt x="43007" y="92518"/>
                  </a:cubicBezTo>
                  <a:cubicBezTo>
                    <a:pt x="43007" y="92518"/>
                    <a:pt x="45249" y="89389"/>
                    <a:pt x="47373" y="86191"/>
                  </a:cubicBezTo>
                  <a:cubicBezTo>
                    <a:pt x="49521" y="82968"/>
                    <a:pt x="50689" y="81124"/>
                    <a:pt x="51272" y="80050"/>
                  </a:cubicBezTo>
                  <a:lnTo>
                    <a:pt x="57600" y="83272"/>
                  </a:lnTo>
                  <a:cubicBezTo>
                    <a:pt x="57787" y="83365"/>
                    <a:pt x="57973" y="83459"/>
                    <a:pt x="58184" y="83459"/>
                  </a:cubicBezTo>
                  <a:lnTo>
                    <a:pt x="56526" y="86377"/>
                  </a:lnTo>
                  <a:cubicBezTo>
                    <a:pt x="55849" y="86961"/>
                    <a:pt x="53420" y="89109"/>
                    <a:pt x="50969" y="91350"/>
                  </a:cubicBezTo>
                  <a:cubicBezTo>
                    <a:pt x="45039" y="96697"/>
                    <a:pt x="44945" y="96977"/>
                    <a:pt x="44852" y="97374"/>
                  </a:cubicBezTo>
                  <a:cubicBezTo>
                    <a:pt x="44758" y="97561"/>
                    <a:pt x="44758" y="97771"/>
                    <a:pt x="44852" y="97958"/>
                  </a:cubicBezTo>
                  <a:cubicBezTo>
                    <a:pt x="44852" y="98448"/>
                    <a:pt x="45249" y="98822"/>
                    <a:pt x="45622" y="98939"/>
                  </a:cubicBezTo>
                  <a:cubicBezTo>
                    <a:pt x="45742" y="98977"/>
                    <a:pt x="45861" y="98995"/>
                    <a:pt x="45978" y="98995"/>
                  </a:cubicBezTo>
                  <a:cubicBezTo>
                    <a:pt x="46433" y="98995"/>
                    <a:pt x="46852" y="98726"/>
                    <a:pt x="47093" y="98355"/>
                  </a:cubicBezTo>
                  <a:cubicBezTo>
                    <a:pt x="47770" y="97561"/>
                    <a:pt x="53304" y="92518"/>
                    <a:pt x="58277" y="88035"/>
                  </a:cubicBezTo>
                  <a:cubicBezTo>
                    <a:pt x="58370" y="88035"/>
                    <a:pt x="58464" y="87848"/>
                    <a:pt x="58557" y="87731"/>
                  </a:cubicBezTo>
                  <a:lnTo>
                    <a:pt x="65958" y="74516"/>
                  </a:lnTo>
                  <a:close/>
                  <a:moveTo>
                    <a:pt x="83073" y="100783"/>
                  </a:moveTo>
                  <a:lnTo>
                    <a:pt x="85618" y="102721"/>
                  </a:lnTo>
                  <a:lnTo>
                    <a:pt x="84240" y="104379"/>
                  </a:lnTo>
                  <a:lnTo>
                    <a:pt x="77726" y="108558"/>
                  </a:lnTo>
                  <a:lnTo>
                    <a:pt x="76068" y="106994"/>
                  </a:lnTo>
                  <a:lnTo>
                    <a:pt x="79687" y="103795"/>
                  </a:lnTo>
                  <a:lnTo>
                    <a:pt x="83073" y="100783"/>
                  </a:lnTo>
                  <a:close/>
                  <a:moveTo>
                    <a:pt x="99533" y="105733"/>
                  </a:moveTo>
                  <a:lnTo>
                    <a:pt x="100700" y="110986"/>
                  </a:lnTo>
                  <a:lnTo>
                    <a:pt x="97198" y="111570"/>
                  </a:lnTo>
                  <a:lnTo>
                    <a:pt x="95914" y="106527"/>
                  </a:lnTo>
                  <a:cubicBezTo>
                    <a:pt x="97081" y="106223"/>
                    <a:pt x="98249" y="106036"/>
                    <a:pt x="99533" y="105733"/>
                  </a:cubicBezTo>
                  <a:close/>
                  <a:moveTo>
                    <a:pt x="70628" y="80727"/>
                  </a:moveTo>
                  <a:lnTo>
                    <a:pt x="75204" y="84042"/>
                  </a:lnTo>
                  <a:lnTo>
                    <a:pt x="54284" y="107577"/>
                  </a:lnTo>
                  <a:lnTo>
                    <a:pt x="36190" y="117033"/>
                  </a:lnTo>
                  <a:lnTo>
                    <a:pt x="34625" y="110800"/>
                  </a:lnTo>
                  <a:cubicBezTo>
                    <a:pt x="34835" y="110800"/>
                    <a:pt x="35022" y="110800"/>
                    <a:pt x="35209" y="110706"/>
                  </a:cubicBezTo>
                  <a:cubicBezTo>
                    <a:pt x="35793" y="110496"/>
                    <a:pt x="46206" y="105640"/>
                    <a:pt x="48354" y="104659"/>
                  </a:cubicBezTo>
                  <a:cubicBezTo>
                    <a:pt x="48447" y="104566"/>
                    <a:pt x="48541" y="104566"/>
                    <a:pt x="48634" y="104472"/>
                  </a:cubicBezTo>
                  <a:lnTo>
                    <a:pt x="64301" y="90066"/>
                  </a:lnTo>
                  <a:cubicBezTo>
                    <a:pt x="64394" y="90066"/>
                    <a:pt x="64394" y="89973"/>
                    <a:pt x="64511" y="89880"/>
                  </a:cubicBezTo>
                  <a:cubicBezTo>
                    <a:pt x="64511" y="89880"/>
                    <a:pt x="66262" y="87451"/>
                    <a:pt x="67896" y="84930"/>
                  </a:cubicBezTo>
                  <a:cubicBezTo>
                    <a:pt x="68877" y="83459"/>
                    <a:pt x="69764" y="82291"/>
                    <a:pt x="70231" y="81427"/>
                  </a:cubicBezTo>
                  <a:cubicBezTo>
                    <a:pt x="70441" y="81124"/>
                    <a:pt x="70535" y="80937"/>
                    <a:pt x="70628" y="80727"/>
                  </a:cubicBezTo>
                  <a:close/>
                  <a:moveTo>
                    <a:pt x="17021" y="53690"/>
                  </a:moveTo>
                  <a:lnTo>
                    <a:pt x="18001" y="54951"/>
                  </a:lnTo>
                  <a:lnTo>
                    <a:pt x="24912" y="87545"/>
                  </a:lnTo>
                  <a:cubicBezTo>
                    <a:pt x="24912" y="87731"/>
                    <a:pt x="24912" y="87848"/>
                    <a:pt x="25006" y="87942"/>
                  </a:cubicBezTo>
                  <a:lnTo>
                    <a:pt x="28018" y="92611"/>
                  </a:lnTo>
                  <a:lnTo>
                    <a:pt x="28788" y="97374"/>
                  </a:lnTo>
                  <a:cubicBezTo>
                    <a:pt x="28905" y="97374"/>
                    <a:pt x="28905" y="97374"/>
                    <a:pt x="28905" y="97468"/>
                  </a:cubicBezTo>
                  <a:lnTo>
                    <a:pt x="33948" y="118201"/>
                  </a:lnTo>
                  <a:lnTo>
                    <a:pt x="33855" y="118294"/>
                  </a:lnTo>
                  <a:lnTo>
                    <a:pt x="25099" y="119742"/>
                  </a:lnTo>
                  <a:cubicBezTo>
                    <a:pt x="25006" y="119158"/>
                    <a:pt x="24912" y="118574"/>
                    <a:pt x="24702" y="117804"/>
                  </a:cubicBezTo>
                  <a:cubicBezTo>
                    <a:pt x="24235" y="114885"/>
                    <a:pt x="23652" y="110986"/>
                    <a:pt x="23255" y="108278"/>
                  </a:cubicBezTo>
                  <a:cubicBezTo>
                    <a:pt x="23161" y="107788"/>
                    <a:pt x="22764" y="107391"/>
                    <a:pt x="22367" y="107204"/>
                  </a:cubicBezTo>
                  <a:cubicBezTo>
                    <a:pt x="22181" y="106317"/>
                    <a:pt x="21901" y="105359"/>
                    <a:pt x="21690" y="104379"/>
                  </a:cubicBezTo>
                  <a:cubicBezTo>
                    <a:pt x="19753" y="95810"/>
                    <a:pt x="17815" y="87148"/>
                    <a:pt x="17698" y="87148"/>
                  </a:cubicBezTo>
                  <a:cubicBezTo>
                    <a:pt x="17698" y="86868"/>
                    <a:pt x="17511" y="86564"/>
                    <a:pt x="17231" y="86377"/>
                  </a:cubicBezTo>
                  <a:lnTo>
                    <a:pt x="6608" y="78789"/>
                  </a:lnTo>
                  <a:lnTo>
                    <a:pt x="6724" y="66251"/>
                  </a:lnTo>
                  <a:lnTo>
                    <a:pt x="13332" y="65761"/>
                  </a:lnTo>
                  <a:cubicBezTo>
                    <a:pt x="13729" y="65667"/>
                    <a:pt x="14009" y="65457"/>
                    <a:pt x="14312" y="65177"/>
                  </a:cubicBezTo>
                  <a:cubicBezTo>
                    <a:pt x="14499" y="64967"/>
                    <a:pt x="14593" y="64593"/>
                    <a:pt x="14499" y="64197"/>
                  </a:cubicBezTo>
                  <a:lnTo>
                    <a:pt x="12445" y="55161"/>
                  </a:lnTo>
                  <a:lnTo>
                    <a:pt x="17021" y="53690"/>
                  </a:lnTo>
                  <a:close/>
                  <a:moveTo>
                    <a:pt x="101284" y="113321"/>
                  </a:moveTo>
                  <a:lnTo>
                    <a:pt x="102825" y="120139"/>
                  </a:lnTo>
                  <a:lnTo>
                    <a:pt x="99323" y="120722"/>
                  </a:lnTo>
                  <a:lnTo>
                    <a:pt x="97782" y="113905"/>
                  </a:lnTo>
                  <a:lnTo>
                    <a:pt x="101284" y="113321"/>
                  </a:lnTo>
                  <a:close/>
                  <a:moveTo>
                    <a:pt x="93579" y="106994"/>
                  </a:moveTo>
                  <a:lnTo>
                    <a:pt x="96895" y="121119"/>
                  </a:lnTo>
                  <a:lnTo>
                    <a:pt x="94560" y="121493"/>
                  </a:lnTo>
                  <a:cubicBezTo>
                    <a:pt x="93299" y="116543"/>
                    <a:pt x="91641" y="110029"/>
                    <a:pt x="91058" y="107577"/>
                  </a:cubicBezTo>
                  <a:cubicBezTo>
                    <a:pt x="91641" y="107484"/>
                    <a:pt x="92529" y="107297"/>
                    <a:pt x="93579" y="106994"/>
                  </a:cubicBezTo>
                  <a:close/>
                  <a:moveTo>
                    <a:pt x="66729" y="101740"/>
                  </a:moveTo>
                  <a:lnTo>
                    <a:pt x="71212" y="105826"/>
                  </a:lnTo>
                  <a:lnTo>
                    <a:pt x="67429" y="109235"/>
                  </a:lnTo>
                  <a:cubicBezTo>
                    <a:pt x="67313" y="109329"/>
                    <a:pt x="67313" y="109329"/>
                    <a:pt x="67219" y="109445"/>
                  </a:cubicBezTo>
                  <a:lnTo>
                    <a:pt x="55545" y="121890"/>
                  </a:lnTo>
                  <a:cubicBezTo>
                    <a:pt x="54191" y="123057"/>
                    <a:pt x="52136" y="124715"/>
                    <a:pt x="49708" y="126466"/>
                  </a:cubicBezTo>
                  <a:lnTo>
                    <a:pt x="46113" y="117991"/>
                  </a:lnTo>
                  <a:lnTo>
                    <a:pt x="57296" y="112154"/>
                  </a:lnTo>
                  <a:cubicBezTo>
                    <a:pt x="57600" y="111967"/>
                    <a:pt x="57880" y="111780"/>
                    <a:pt x="58090" y="111570"/>
                  </a:cubicBezTo>
                  <a:lnTo>
                    <a:pt x="66729" y="101740"/>
                  </a:lnTo>
                  <a:close/>
                  <a:moveTo>
                    <a:pt x="74224" y="108651"/>
                  </a:moveTo>
                  <a:lnTo>
                    <a:pt x="75601" y="109912"/>
                  </a:lnTo>
                  <a:lnTo>
                    <a:pt x="74434" y="110613"/>
                  </a:lnTo>
                  <a:lnTo>
                    <a:pt x="74224" y="110800"/>
                  </a:lnTo>
                  <a:lnTo>
                    <a:pt x="60612" y="124808"/>
                  </a:lnTo>
                  <a:lnTo>
                    <a:pt x="51950" y="131719"/>
                  </a:lnTo>
                  <a:lnTo>
                    <a:pt x="51366" y="130249"/>
                  </a:lnTo>
                  <a:cubicBezTo>
                    <a:pt x="55358" y="127423"/>
                    <a:pt x="58090" y="125089"/>
                    <a:pt x="58277" y="124902"/>
                  </a:cubicBezTo>
                  <a:lnTo>
                    <a:pt x="58370" y="124808"/>
                  </a:lnTo>
                  <a:lnTo>
                    <a:pt x="70138" y="112247"/>
                  </a:lnTo>
                  <a:lnTo>
                    <a:pt x="74224" y="108651"/>
                  </a:lnTo>
                  <a:close/>
                  <a:moveTo>
                    <a:pt x="163883" y="1"/>
                  </a:moveTo>
                  <a:cubicBezTo>
                    <a:pt x="163003" y="1"/>
                    <a:pt x="162139" y="452"/>
                    <a:pt x="161592" y="1250"/>
                  </a:cubicBezTo>
                  <a:lnTo>
                    <a:pt x="142820" y="30739"/>
                  </a:lnTo>
                  <a:lnTo>
                    <a:pt x="128018" y="20816"/>
                  </a:lnTo>
                  <a:cubicBezTo>
                    <a:pt x="127829" y="20655"/>
                    <a:pt x="127586" y="20575"/>
                    <a:pt x="127340" y="20575"/>
                  </a:cubicBezTo>
                  <a:cubicBezTo>
                    <a:pt x="126977" y="20575"/>
                    <a:pt x="126606" y="20748"/>
                    <a:pt x="126383" y="21096"/>
                  </a:cubicBezTo>
                  <a:cubicBezTo>
                    <a:pt x="125986" y="21586"/>
                    <a:pt x="126080" y="22357"/>
                    <a:pt x="126570" y="22753"/>
                  </a:cubicBezTo>
                  <a:lnTo>
                    <a:pt x="129675" y="25392"/>
                  </a:lnTo>
                  <a:lnTo>
                    <a:pt x="123348" y="27913"/>
                  </a:lnTo>
                  <a:lnTo>
                    <a:pt x="113915" y="11173"/>
                  </a:lnTo>
                  <a:cubicBezTo>
                    <a:pt x="113822" y="11079"/>
                    <a:pt x="113729" y="10893"/>
                    <a:pt x="113635" y="10799"/>
                  </a:cubicBezTo>
                  <a:lnTo>
                    <a:pt x="103222" y="3491"/>
                  </a:lnTo>
                  <a:cubicBezTo>
                    <a:pt x="103029" y="3335"/>
                    <a:pt x="102793" y="3258"/>
                    <a:pt x="102553" y="3258"/>
                  </a:cubicBezTo>
                  <a:cubicBezTo>
                    <a:pt x="102183" y="3258"/>
                    <a:pt x="101805" y="3441"/>
                    <a:pt x="101564" y="3795"/>
                  </a:cubicBezTo>
                  <a:cubicBezTo>
                    <a:pt x="101378" y="3982"/>
                    <a:pt x="101284" y="4378"/>
                    <a:pt x="101378" y="4659"/>
                  </a:cubicBezTo>
                  <a:cubicBezTo>
                    <a:pt x="101378" y="4962"/>
                    <a:pt x="101564" y="5242"/>
                    <a:pt x="101868" y="5429"/>
                  </a:cubicBezTo>
                  <a:lnTo>
                    <a:pt x="111978" y="12644"/>
                  </a:lnTo>
                  <a:lnTo>
                    <a:pt x="121807" y="30061"/>
                  </a:lnTo>
                  <a:cubicBezTo>
                    <a:pt x="122018" y="30500"/>
                    <a:pt x="122453" y="30715"/>
                    <a:pt x="122904" y="30715"/>
                  </a:cubicBezTo>
                  <a:cubicBezTo>
                    <a:pt x="123053" y="30715"/>
                    <a:pt x="123203" y="30692"/>
                    <a:pt x="123348" y="30645"/>
                  </a:cubicBezTo>
                  <a:lnTo>
                    <a:pt x="132501" y="26839"/>
                  </a:lnTo>
                  <a:lnTo>
                    <a:pt x="132594" y="26839"/>
                  </a:lnTo>
                  <a:lnTo>
                    <a:pt x="140275" y="31999"/>
                  </a:lnTo>
                  <a:lnTo>
                    <a:pt x="114989" y="44654"/>
                  </a:lnTo>
                  <a:lnTo>
                    <a:pt x="95237" y="10986"/>
                  </a:lnTo>
                  <a:cubicBezTo>
                    <a:pt x="95047" y="10653"/>
                    <a:pt x="94673" y="10417"/>
                    <a:pt x="94270" y="10417"/>
                  </a:cubicBezTo>
                  <a:cubicBezTo>
                    <a:pt x="94080" y="10417"/>
                    <a:pt x="93883" y="10469"/>
                    <a:pt x="93696" y="10589"/>
                  </a:cubicBezTo>
                  <a:cubicBezTo>
                    <a:pt x="93112" y="10893"/>
                    <a:pt x="92809" y="11570"/>
                    <a:pt x="93112" y="12153"/>
                  </a:cubicBezTo>
                  <a:lnTo>
                    <a:pt x="98249" y="23150"/>
                  </a:lnTo>
                  <a:lnTo>
                    <a:pt x="74807" y="39097"/>
                  </a:lnTo>
                  <a:lnTo>
                    <a:pt x="60425" y="19438"/>
                  </a:lnTo>
                  <a:cubicBezTo>
                    <a:pt x="60137" y="19164"/>
                    <a:pt x="59786" y="19011"/>
                    <a:pt x="59426" y="19011"/>
                  </a:cubicBezTo>
                  <a:cubicBezTo>
                    <a:pt x="59173" y="19011"/>
                    <a:pt x="58915" y="19087"/>
                    <a:pt x="58674" y="19251"/>
                  </a:cubicBezTo>
                  <a:cubicBezTo>
                    <a:pt x="58090" y="19648"/>
                    <a:pt x="57973" y="20419"/>
                    <a:pt x="58370" y="20909"/>
                  </a:cubicBezTo>
                  <a:lnTo>
                    <a:pt x="72869" y="40451"/>
                  </a:lnTo>
                  <a:lnTo>
                    <a:pt x="70138" y="42319"/>
                  </a:lnTo>
                  <a:lnTo>
                    <a:pt x="65095" y="45705"/>
                  </a:lnTo>
                  <a:lnTo>
                    <a:pt x="57693" y="34614"/>
                  </a:lnTo>
                  <a:lnTo>
                    <a:pt x="50198" y="22660"/>
                  </a:lnTo>
                  <a:cubicBezTo>
                    <a:pt x="49941" y="22281"/>
                    <a:pt x="49526" y="22070"/>
                    <a:pt x="49107" y="22070"/>
                  </a:cubicBezTo>
                  <a:cubicBezTo>
                    <a:pt x="48881" y="22070"/>
                    <a:pt x="48652" y="22132"/>
                    <a:pt x="48447" y="22263"/>
                  </a:cubicBezTo>
                  <a:cubicBezTo>
                    <a:pt x="48050" y="22567"/>
                    <a:pt x="47864" y="23057"/>
                    <a:pt x="47957" y="23524"/>
                  </a:cubicBezTo>
                  <a:cubicBezTo>
                    <a:pt x="47957" y="23641"/>
                    <a:pt x="48050" y="23828"/>
                    <a:pt x="48167" y="23921"/>
                  </a:cubicBezTo>
                  <a:lnTo>
                    <a:pt x="55639" y="35992"/>
                  </a:lnTo>
                  <a:lnTo>
                    <a:pt x="60705" y="43580"/>
                  </a:lnTo>
                  <a:lnTo>
                    <a:pt x="47467" y="36576"/>
                  </a:lnTo>
                  <a:cubicBezTo>
                    <a:pt x="47306" y="36455"/>
                    <a:pt x="47138" y="36404"/>
                    <a:pt x="46971" y="36404"/>
                  </a:cubicBezTo>
                  <a:cubicBezTo>
                    <a:pt x="46846" y="36404"/>
                    <a:pt x="46722" y="36432"/>
                    <a:pt x="46603" y="36482"/>
                  </a:cubicBezTo>
                  <a:lnTo>
                    <a:pt x="11767" y="44537"/>
                  </a:lnTo>
                  <a:cubicBezTo>
                    <a:pt x="10693" y="42903"/>
                    <a:pt x="8359" y="38910"/>
                    <a:pt x="7682" y="37836"/>
                  </a:cubicBezTo>
                  <a:lnTo>
                    <a:pt x="7588" y="36856"/>
                  </a:lnTo>
                  <a:cubicBezTo>
                    <a:pt x="7401" y="35315"/>
                    <a:pt x="7308" y="32093"/>
                    <a:pt x="7191" y="29268"/>
                  </a:cubicBezTo>
                  <a:cubicBezTo>
                    <a:pt x="7191" y="28639"/>
                    <a:pt x="6688" y="28090"/>
                    <a:pt x="6148" y="28090"/>
                  </a:cubicBezTo>
                  <a:cubicBezTo>
                    <a:pt x="6107" y="28090"/>
                    <a:pt x="6065" y="28094"/>
                    <a:pt x="6024" y="28100"/>
                  </a:cubicBezTo>
                  <a:cubicBezTo>
                    <a:pt x="5347" y="28100"/>
                    <a:pt x="4763" y="28591"/>
                    <a:pt x="4763" y="29268"/>
                  </a:cubicBezTo>
                  <a:cubicBezTo>
                    <a:pt x="4856" y="33564"/>
                    <a:pt x="4973" y="35899"/>
                    <a:pt x="5160" y="37159"/>
                  </a:cubicBezTo>
                  <a:lnTo>
                    <a:pt x="5160" y="37253"/>
                  </a:lnTo>
                  <a:lnTo>
                    <a:pt x="5160" y="37346"/>
                  </a:lnTo>
                  <a:cubicBezTo>
                    <a:pt x="5160" y="37650"/>
                    <a:pt x="5253" y="37836"/>
                    <a:pt x="5253" y="38117"/>
                  </a:cubicBezTo>
                  <a:cubicBezTo>
                    <a:pt x="5253" y="38327"/>
                    <a:pt x="5347" y="38514"/>
                    <a:pt x="5347" y="38607"/>
                  </a:cubicBezTo>
                  <a:lnTo>
                    <a:pt x="8172" y="55161"/>
                  </a:lnTo>
                  <a:cubicBezTo>
                    <a:pt x="8172" y="55534"/>
                    <a:pt x="8359" y="55838"/>
                    <a:pt x="8662" y="56025"/>
                  </a:cubicBezTo>
                  <a:cubicBezTo>
                    <a:pt x="8895" y="56134"/>
                    <a:pt x="9087" y="56179"/>
                    <a:pt x="9286" y="56179"/>
                  </a:cubicBezTo>
                  <a:cubicBezTo>
                    <a:pt x="9427" y="56179"/>
                    <a:pt x="9572" y="56157"/>
                    <a:pt x="9736" y="56118"/>
                  </a:cubicBezTo>
                  <a:lnTo>
                    <a:pt x="10110" y="56025"/>
                  </a:lnTo>
                  <a:lnTo>
                    <a:pt x="11767" y="63426"/>
                  </a:lnTo>
                  <a:lnTo>
                    <a:pt x="5440" y="63916"/>
                  </a:lnTo>
                  <a:cubicBezTo>
                    <a:pt x="4763" y="63916"/>
                    <a:pt x="4273" y="64500"/>
                    <a:pt x="4273" y="65084"/>
                  </a:cubicBezTo>
                  <a:lnTo>
                    <a:pt x="4179" y="79466"/>
                  </a:lnTo>
                  <a:cubicBezTo>
                    <a:pt x="4179" y="79863"/>
                    <a:pt x="4389" y="80260"/>
                    <a:pt x="4763" y="80447"/>
                  </a:cubicBezTo>
                  <a:lnTo>
                    <a:pt x="15480" y="88128"/>
                  </a:lnTo>
                  <a:cubicBezTo>
                    <a:pt x="16834" y="93965"/>
                    <a:pt x="18492" y="101157"/>
                    <a:pt x="19939" y="107484"/>
                  </a:cubicBezTo>
                  <a:cubicBezTo>
                    <a:pt x="14593" y="108278"/>
                    <a:pt x="2522" y="110122"/>
                    <a:pt x="887" y="110706"/>
                  </a:cubicBezTo>
                  <a:cubicBezTo>
                    <a:pt x="397" y="110986"/>
                    <a:pt x="0" y="111477"/>
                    <a:pt x="93" y="112060"/>
                  </a:cubicBezTo>
                  <a:cubicBezTo>
                    <a:pt x="93" y="112154"/>
                    <a:pt x="187" y="112247"/>
                    <a:pt x="187" y="112364"/>
                  </a:cubicBezTo>
                  <a:cubicBezTo>
                    <a:pt x="427" y="112826"/>
                    <a:pt x="902" y="113098"/>
                    <a:pt x="1380" y="113098"/>
                  </a:cubicBezTo>
                  <a:cubicBezTo>
                    <a:pt x="1505" y="113098"/>
                    <a:pt x="1630" y="113080"/>
                    <a:pt x="1751" y="113041"/>
                  </a:cubicBezTo>
                  <a:cubicBezTo>
                    <a:pt x="2919" y="112551"/>
                    <a:pt x="13145" y="110986"/>
                    <a:pt x="20430" y="109912"/>
                  </a:cubicBezTo>
                  <a:cubicBezTo>
                    <a:pt x="21200" y="113134"/>
                    <a:pt x="21784" y="116053"/>
                    <a:pt x="22274" y="118294"/>
                  </a:cubicBezTo>
                  <a:cubicBezTo>
                    <a:pt x="22367" y="118971"/>
                    <a:pt x="22484" y="119648"/>
                    <a:pt x="22578" y="120139"/>
                  </a:cubicBezTo>
                  <a:lnTo>
                    <a:pt x="5160" y="123057"/>
                  </a:lnTo>
                  <a:cubicBezTo>
                    <a:pt x="3689" y="123337"/>
                    <a:pt x="2638" y="124715"/>
                    <a:pt x="2919" y="126256"/>
                  </a:cubicBezTo>
                  <a:cubicBezTo>
                    <a:pt x="3195" y="127594"/>
                    <a:pt x="4339" y="128526"/>
                    <a:pt x="5633" y="128526"/>
                  </a:cubicBezTo>
                  <a:cubicBezTo>
                    <a:pt x="5762" y="128526"/>
                    <a:pt x="5893" y="128516"/>
                    <a:pt x="6024" y="128497"/>
                  </a:cubicBezTo>
                  <a:lnTo>
                    <a:pt x="35116" y="123548"/>
                  </a:lnTo>
                  <a:cubicBezTo>
                    <a:pt x="35419" y="123548"/>
                    <a:pt x="35699" y="123454"/>
                    <a:pt x="36003" y="123337"/>
                  </a:cubicBezTo>
                  <a:lnTo>
                    <a:pt x="43871" y="119158"/>
                  </a:lnTo>
                  <a:lnTo>
                    <a:pt x="47677" y="127820"/>
                  </a:lnTo>
                  <a:cubicBezTo>
                    <a:pt x="42213" y="131509"/>
                    <a:pt x="35606" y="135128"/>
                    <a:pt x="30936" y="135128"/>
                  </a:cubicBezTo>
                  <a:cubicBezTo>
                    <a:pt x="23068" y="135012"/>
                    <a:pt x="12841" y="131813"/>
                    <a:pt x="8942" y="130645"/>
                  </a:cubicBezTo>
                  <a:cubicBezTo>
                    <a:pt x="7892" y="130342"/>
                    <a:pt x="7401" y="130155"/>
                    <a:pt x="7098" y="130062"/>
                  </a:cubicBezTo>
                  <a:cubicBezTo>
                    <a:pt x="6978" y="130041"/>
                    <a:pt x="6857" y="130031"/>
                    <a:pt x="6737" y="130031"/>
                  </a:cubicBezTo>
                  <a:cubicBezTo>
                    <a:pt x="5776" y="130031"/>
                    <a:pt x="4836" y="130672"/>
                    <a:pt x="4670" y="131626"/>
                  </a:cubicBezTo>
                  <a:cubicBezTo>
                    <a:pt x="4576" y="131906"/>
                    <a:pt x="4576" y="132210"/>
                    <a:pt x="4670" y="132397"/>
                  </a:cubicBezTo>
                  <a:cubicBezTo>
                    <a:pt x="4763" y="133167"/>
                    <a:pt x="5347" y="133844"/>
                    <a:pt x="6234" y="134054"/>
                  </a:cubicBezTo>
                  <a:cubicBezTo>
                    <a:pt x="6421" y="134148"/>
                    <a:pt x="7098" y="134334"/>
                    <a:pt x="7775" y="134545"/>
                  </a:cubicBezTo>
                  <a:cubicBezTo>
                    <a:pt x="12164" y="135899"/>
                    <a:pt x="22367" y="139004"/>
                    <a:pt x="30936" y="139214"/>
                  </a:cubicBezTo>
                  <a:cubicBezTo>
                    <a:pt x="35419" y="139214"/>
                    <a:pt x="41443" y="136763"/>
                    <a:pt x="48751" y="132000"/>
                  </a:cubicBezTo>
                  <a:cubicBezTo>
                    <a:pt x="48938" y="131906"/>
                    <a:pt x="49124" y="131813"/>
                    <a:pt x="49335" y="131719"/>
                  </a:cubicBezTo>
                  <a:lnTo>
                    <a:pt x="50385" y="134148"/>
                  </a:lnTo>
                  <a:cubicBezTo>
                    <a:pt x="50502" y="134545"/>
                    <a:pt x="50782" y="134825"/>
                    <a:pt x="51179" y="134825"/>
                  </a:cubicBezTo>
                  <a:cubicBezTo>
                    <a:pt x="51316" y="134859"/>
                    <a:pt x="51456" y="134881"/>
                    <a:pt x="51593" y="134881"/>
                  </a:cubicBezTo>
                  <a:cubicBezTo>
                    <a:pt x="51831" y="134881"/>
                    <a:pt x="52061" y="134816"/>
                    <a:pt x="52253" y="134638"/>
                  </a:cubicBezTo>
                  <a:lnTo>
                    <a:pt x="62176" y="126653"/>
                  </a:lnTo>
                  <a:cubicBezTo>
                    <a:pt x="62269" y="126560"/>
                    <a:pt x="62269" y="126560"/>
                    <a:pt x="62363" y="126560"/>
                  </a:cubicBezTo>
                  <a:lnTo>
                    <a:pt x="75881" y="112644"/>
                  </a:lnTo>
                  <a:lnTo>
                    <a:pt x="76862" y="111967"/>
                  </a:lnTo>
                  <a:cubicBezTo>
                    <a:pt x="77236" y="113531"/>
                    <a:pt x="77936" y="115866"/>
                    <a:pt x="78613" y="118201"/>
                  </a:cubicBezTo>
                  <a:cubicBezTo>
                    <a:pt x="80948" y="126256"/>
                    <a:pt x="81135" y="126746"/>
                    <a:pt x="81321" y="126956"/>
                  </a:cubicBezTo>
                  <a:cubicBezTo>
                    <a:pt x="81575" y="127330"/>
                    <a:pt x="81982" y="127540"/>
                    <a:pt x="82394" y="127540"/>
                  </a:cubicBezTo>
                  <a:cubicBezTo>
                    <a:pt x="82627" y="127540"/>
                    <a:pt x="82862" y="127473"/>
                    <a:pt x="83073" y="127330"/>
                  </a:cubicBezTo>
                  <a:cubicBezTo>
                    <a:pt x="83563" y="126956"/>
                    <a:pt x="83773" y="126256"/>
                    <a:pt x="83470" y="125672"/>
                  </a:cubicBezTo>
                  <a:cubicBezTo>
                    <a:pt x="82979" y="124808"/>
                    <a:pt x="80948" y="117500"/>
                    <a:pt x="78987" y="110613"/>
                  </a:cubicBezTo>
                  <a:lnTo>
                    <a:pt x="85711" y="106317"/>
                  </a:lnTo>
                  <a:cubicBezTo>
                    <a:pt x="85804" y="106223"/>
                    <a:pt x="85898" y="106223"/>
                    <a:pt x="85991" y="106036"/>
                  </a:cubicBezTo>
                  <a:lnTo>
                    <a:pt x="92996" y="97374"/>
                  </a:lnTo>
                  <a:lnTo>
                    <a:pt x="100397" y="90650"/>
                  </a:lnTo>
                  <a:lnTo>
                    <a:pt x="103409" y="93195"/>
                  </a:lnTo>
                  <a:lnTo>
                    <a:pt x="104973" y="102137"/>
                  </a:lnTo>
                  <a:cubicBezTo>
                    <a:pt x="104086" y="102324"/>
                    <a:pt x="102825" y="102534"/>
                    <a:pt x="101471" y="102814"/>
                  </a:cubicBezTo>
                  <a:lnTo>
                    <a:pt x="100000" y="96487"/>
                  </a:lnTo>
                  <a:cubicBezTo>
                    <a:pt x="99921" y="95992"/>
                    <a:pt x="99422" y="95581"/>
                    <a:pt x="98860" y="95581"/>
                  </a:cubicBezTo>
                  <a:cubicBezTo>
                    <a:pt x="98759" y="95581"/>
                    <a:pt x="98656" y="95595"/>
                    <a:pt x="98552" y="95623"/>
                  </a:cubicBezTo>
                  <a:cubicBezTo>
                    <a:pt x="97875" y="95717"/>
                    <a:pt x="97478" y="96394"/>
                    <a:pt x="97665" y="97071"/>
                  </a:cubicBezTo>
                  <a:lnTo>
                    <a:pt x="99043" y="103305"/>
                  </a:lnTo>
                  <a:cubicBezTo>
                    <a:pt x="98552" y="103398"/>
                    <a:pt x="98155" y="103492"/>
                    <a:pt x="97665" y="103608"/>
                  </a:cubicBezTo>
                  <a:cubicBezTo>
                    <a:pt x="95237" y="104075"/>
                    <a:pt x="93299" y="104566"/>
                    <a:pt x="91945" y="104869"/>
                  </a:cubicBezTo>
                  <a:cubicBezTo>
                    <a:pt x="91058" y="105056"/>
                    <a:pt x="90381" y="105243"/>
                    <a:pt x="89984" y="105453"/>
                  </a:cubicBezTo>
                  <a:cubicBezTo>
                    <a:pt x="89400" y="105546"/>
                    <a:pt x="88233" y="105943"/>
                    <a:pt x="88443" y="107110"/>
                  </a:cubicBezTo>
                  <a:cubicBezTo>
                    <a:pt x="88536" y="107694"/>
                    <a:pt x="91548" y="119555"/>
                    <a:pt x="92529" y="123244"/>
                  </a:cubicBezTo>
                  <a:cubicBezTo>
                    <a:pt x="92613" y="123770"/>
                    <a:pt x="93096" y="124145"/>
                    <a:pt x="93686" y="124145"/>
                  </a:cubicBezTo>
                  <a:cubicBezTo>
                    <a:pt x="93751" y="124145"/>
                    <a:pt x="93816" y="124141"/>
                    <a:pt x="93883" y="124131"/>
                  </a:cubicBezTo>
                  <a:lnTo>
                    <a:pt x="104483" y="122380"/>
                  </a:lnTo>
                  <a:cubicBezTo>
                    <a:pt x="104786" y="122287"/>
                    <a:pt x="105067" y="122077"/>
                    <a:pt x="105253" y="121797"/>
                  </a:cubicBezTo>
                  <a:cubicBezTo>
                    <a:pt x="105463" y="121493"/>
                    <a:pt x="105557" y="121213"/>
                    <a:pt x="105463" y="120816"/>
                  </a:cubicBezTo>
                  <a:lnTo>
                    <a:pt x="101961" y="105243"/>
                  </a:lnTo>
                  <a:cubicBezTo>
                    <a:pt x="103502" y="104962"/>
                    <a:pt x="105067" y="104659"/>
                    <a:pt x="106631" y="104285"/>
                  </a:cubicBezTo>
                  <a:cubicBezTo>
                    <a:pt x="107215" y="104192"/>
                    <a:pt x="107705" y="103608"/>
                    <a:pt x="107588" y="102908"/>
                  </a:cubicBezTo>
                  <a:lnTo>
                    <a:pt x="105744" y="92308"/>
                  </a:lnTo>
                  <a:cubicBezTo>
                    <a:pt x="105744" y="92028"/>
                    <a:pt x="105557" y="91724"/>
                    <a:pt x="105370" y="91537"/>
                  </a:cubicBezTo>
                  <a:lnTo>
                    <a:pt x="102241" y="89016"/>
                  </a:lnTo>
                  <a:lnTo>
                    <a:pt x="106141" y="85397"/>
                  </a:lnTo>
                  <a:lnTo>
                    <a:pt x="110040" y="98939"/>
                  </a:lnTo>
                  <a:cubicBezTo>
                    <a:pt x="111791" y="106410"/>
                    <a:pt x="116344" y="126069"/>
                    <a:pt x="116647" y="127237"/>
                  </a:cubicBezTo>
                  <a:cubicBezTo>
                    <a:pt x="116732" y="127848"/>
                    <a:pt x="117215" y="128231"/>
                    <a:pt x="117807" y="128231"/>
                  </a:cubicBezTo>
                  <a:cubicBezTo>
                    <a:pt x="117871" y="128231"/>
                    <a:pt x="117936" y="128226"/>
                    <a:pt x="118001" y="128217"/>
                  </a:cubicBezTo>
                  <a:cubicBezTo>
                    <a:pt x="118678" y="128124"/>
                    <a:pt x="119075" y="127423"/>
                    <a:pt x="118982" y="126840"/>
                  </a:cubicBezTo>
                  <a:cubicBezTo>
                    <a:pt x="118795" y="125299"/>
                    <a:pt x="112748" y="99406"/>
                    <a:pt x="112468" y="98355"/>
                  </a:cubicBezTo>
                  <a:lnTo>
                    <a:pt x="112468" y="98238"/>
                  </a:lnTo>
                  <a:lnTo>
                    <a:pt x="108289" y="83949"/>
                  </a:lnTo>
                  <a:lnTo>
                    <a:pt x="122297" y="79279"/>
                  </a:lnTo>
                  <a:lnTo>
                    <a:pt x="127551" y="78883"/>
                  </a:lnTo>
                  <a:lnTo>
                    <a:pt x="129395" y="89880"/>
                  </a:lnTo>
                  <a:lnTo>
                    <a:pt x="125309" y="90860"/>
                  </a:lnTo>
                  <a:cubicBezTo>
                    <a:pt x="124726" y="91047"/>
                    <a:pt x="124329" y="91631"/>
                    <a:pt x="124422" y="92214"/>
                  </a:cubicBezTo>
                  <a:lnTo>
                    <a:pt x="125403" y="97958"/>
                  </a:lnTo>
                  <a:lnTo>
                    <a:pt x="117138" y="99219"/>
                  </a:lnTo>
                  <a:cubicBezTo>
                    <a:pt x="116834" y="99312"/>
                    <a:pt x="116554" y="99522"/>
                    <a:pt x="116344" y="99803"/>
                  </a:cubicBezTo>
                  <a:cubicBezTo>
                    <a:pt x="116157" y="99989"/>
                    <a:pt x="116063" y="100386"/>
                    <a:pt x="116157" y="100690"/>
                  </a:cubicBezTo>
                  <a:lnTo>
                    <a:pt x="116157" y="100783"/>
                  </a:lnTo>
                  <a:lnTo>
                    <a:pt x="120336" y="118481"/>
                  </a:lnTo>
                  <a:cubicBezTo>
                    <a:pt x="120526" y="119092"/>
                    <a:pt x="121096" y="119475"/>
                    <a:pt x="121703" y="119475"/>
                  </a:cubicBezTo>
                  <a:cubicBezTo>
                    <a:pt x="121769" y="119475"/>
                    <a:pt x="121835" y="119471"/>
                    <a:pt x="121901" y="119462"/>
                  </a:cubicBezTo>
                  <a:cubicBezTo>
                    <a:pt x="122484" y="119252"/>
                    <a:pt x="122975" y="118574"/>
                    <a:pt x="122764" y="117991"/>
                  </a:cubicBezTo>
                  <a:lnTo>
                    <a:pt x="118889" y="101460"/>
                  </a:lnTo>
                  <a:lnTo>
                    <a:pt x="126967" y="100199"/>
                  </a:lnTo>
                  <a:cubicBezTo>
                    <a:pt x="127247" y="100199"/>
                    <a:pt x="127551" y="99989"/>
                    <a:pt x="127738" y="99709"/>
                  </a:cubicBezTo>
                  <a:cubicBezTo>
                    <a:pt x="127924" y="99522"/>
                    <a:pt x="128018" y="99125"/>
                    <a:pt x="128018" y="98822"/>
                  </a:cubicBezTo>
                  <a:lnTo>
                    <a:pt x="127060" y="92985"/>
                  </a:lnTo>
                  <a:lnTo>
                    <a:pt x="129769" y="92308"/>
                  </a:lnTo>
                  <a:cubicBezTo>
                    <a:pt x="129886" y="92401"/>
                    <a:pt x="129886" y="92518"/>
                    <a:pt x="129979" y="92611"/>
                  </a:cubicBezTo>
                  <a:lnTo>
                    <a:pt x="138828" y="106130"/>
                  </a:lnTo>
                  <a:cubicBezTo>
                    <a:pt x="139108" y="110122"/>
                    <a:pt x="139505" y="115959"/>
                    <a:pt x="139412" y="116917"/>
                  </a:cubicBezTo>
                  <a:cubicBezTo>
                    <a:pt x="139412" y="117617"/>
                    <a:pt x="139995" y="118201"/>
                    <a:pt x="140672" y="118201"/>
                  </a:cubicBezTo>
                  <a:cubicBezTo>
                    <a:pt x="141350" y="118201"/>
                    <a:pt x="141840" y="117711"/>
                    <a:pt x="141933" y="117033"/>
                  </a:cubicBezTo>
                  <a:cubicBezTo>
                    <a:pt x="141933" y="115563"/>
                    <a:pt x="141350" y="106714"/>
                    <a:pt x="141256" y="105640"/>
                  </a:cubicBezTo>
                  <a:cubicBezTo>
                    <a:pt x="141256" y="105453"/>
                    <a:pt x="141163" y="105243"/>
                    <a:pt x="141069" y="105056"/>
                  </a:cubicBezTo>
                  <a:lnTo>
                    <a:pt x="132220" y="91631"/>
                  </a:lnTo>
                  <a:lnTo>
                    <a:pt x="136493" y="90650"/>
                  </a:lnTo>
                  <a:cubicBezTo>
                    <a:pt x="136890" y="90557"/>
                    <a:pt x="137077" y="90370"/>
                    <a:pt x="137264" y="90066"/>
                  </a:cubicBezTo>
                  <a:cubicBezTo>
                    <a:pt x="137474" y="89693"/>
                    <a:pt x="137474" y="89389"/>
                    <a:pt x="137357" y="89016"/>
                  </a:cubicBezTo>
                  <a:lnTo>
                    <a:pt x="135606" y="84042"/>
                  </a:lnTo>
                  <a:lnTo>
                    <a:pt x="144945" y="82478"/>
                  </a:lnTo>
                  <a:cubicBezTo>
                    <a:pt x="145832" y="86191"/>
                    <a:pt x="147490" y="93288"/>
                    <a:pt x="147677" y="94269"/>
                  </a:cubicBezTo>
                  <a:cubicBezTo>
                    <a:pt x="147761" y="94879"/>
                    <a:pt x="148243" y="95337"/>
                    <a:pt x="148832" y="95337"/>
                  </a:cubicBezTo>
                  <a:cubicBezTo>
                    <a:pt x="148897" y="95337"/>
                    <a:pt x="148964" y="95331"/>
                    <a:pt x="149031" y="95320"/>
                  </a:cubicBezTo>
                  <a:cubicBezTo>
                    <a:pt x="149731" y="95133"/>
                    <a:pt x="150198" y="94549"/>
                    <a:pt x="150012" y="93872"/>
                  </a:cubicBezTo>
                  <a:cubicBezTo>
                    <a:pt x="149825" y="92518"/>
                    <a:pt x="147187" y="81217"/>
                    <a:pt x="147000" y="80844"/>
                  </a:cubicBezTo>
                  <a:cubicBezTo>
                    <a:pt x="146916" y="80214"/>
                    <a:pt x="146436" y="79849"/>
                    <a:pt x="145849" y="79849"/>
                  </a:cubicBezTo>
                  <a:cubicBezTo>
                    <a:pt x="145782" y="79849"/>
                    <a:pt x="145714" y="79854"/>
                    <a:pt x="145646" y="79863"/>
                  </a:cubicBezTo>
                  <a:lnTo>
                    <a:pt x="133855" y="81801"/>
                  </a:lnTo>
                  <a:cubicBezTo>
                    <a:pt x="133481" y="81894"/>
                    <a:pt x="133178" y="82105"/>
                    <a:pt x="132991" y="82385"/>
                  </a:cubicBezTo>
                  <a:cubicBezTo>
                    <a:pt x="132804" y="82688"/>
                    <a:pt x="132804" y="83062"/>
                    <a:pt x="132897" y="83459"/>
                  </a:cubicBezTo>
                  <a:lnTo>
                    <a:pt x="134649" y="88619"/>
                  </a:lnTo>
                  <a:lnTo>
                    <a:pt x="131730" y="89296"/>
                  </a:lnTo>
                  <a:lnTo>
                    <a:pt x="129769" y="77435"/>
                  </a:lnTo>
                  <a:cubicBezTo>
                    <a:pt x="129675" y="76758"/>
                    <a:pt x="129092" y="76361"/>
                    <a:pt x="128508" y="76361"/>
                  </a:cubicBezTo>
                  <a:lnTo>
                    <a:pt x="121994" y="76851"/>
                  </a:lnTo>
                  <a:lnTo>
                    <a:pt x="121597" y="76851"/>
                  </a:lnTo>
                  <a:lnTo>
                    <a:pt x="110717" y="80540"/>
                  </a:lnTo>
                  <a:lnTo>
                    <a:pt x="124912" y="64383"/>
                  </a:lnTo>
                  <a:lnTo>
                    <a:pt x="131520" y="63333"/>
                  </a:lnTo>
                  <a:lnTo>
                    <a:pt x="138735" y="75380"/>
                  </a:lnTo>
                  <a:lnTo>
                    <a:pt x="134929" y="77342"/>
                  </a:lnTo>
                  <a:cubicBezTo>
                    <a:pt x="134345" y="77622"/>
                    <a:pt x="134065" y="78299"/>
                    <a:pt x="134345" y="78976"/>
                  </a:cubicBezTo>
                  <a:cubicBezTo>
                    <a:pt x="134555" y="79380"/>
                    <a:pt x="134988" y="79605"/>
                    <a:pt x="135429" y="79605"/>
                  </a:cubicBezTo>
                  <a:cubicBezTo>
                    <a:pt x="135625" y="79605"/>
                    <a:pt x="135823" y="79560"/>
                    <a:pt x="136003" y="79466"/>
                  </a:cubicBezTo>
                  <a:lnTo>
                    <a:pt x="140976" y="77038"/>
                  </a:lnTo>
                  <a:cubicBezTo>
                    <a:pt x="141256" y="76851"/>
                    <a:pt x="141560" y="76548"/>
                    <a:pt x="141653" y="76268"/>
                  </a:cubicBezTo>
                  <a:cubicBezTo>
                    <a:pt x="141746" y="75964"/>
                    <a:pt x="141653" y="75590"/>
                    <a:pt x="141443" y="75287"/>
                  </a:cubicBezTo>
                  <a:lnTo>
                    <a:pt x="133271" y="61371"/>
                  </a:lnTo>
                  <a:lnTo>
                    <a:pt x="139598" y="56328"/>
                  </a:lnTo>
                  <a:cubicBezTo>
                    <a:pt x="142424" y="59714"/>
                    <a:pt x="145249" y="63216"/>
                    <a:pt x="145739" y="64010"/>
                  </a:cubicBezTo>
                  <a:cubicBezTo>
                    <a:pt x="145832" y="64383"/>
                    <a:pt x="146113" y="65667"/>
                    <a:pt x="146813" y="68960"/>
                  </a:cubicBezTo>
                  <a:cubicBezTo>
                    <a:pt x="149148" y="79957"/>
                    <a:pt x="156432" y="113415"/>
                    <a:pt x="156526" y="115959"/>
                  </a:cubicBezTo>
                  <a:cubicBezTo>
                    <a:pt x="156526" y="116637"/>
                    <a:pt x="157109" y="117127"/>
                    <a:pt x="157787" y="117127"/>
                  </a:cubicBezTo>
                  <a:cubicBezTo>
                    <a:pt x="158487" y="117127"/>
                    <a:pt x="158954" y="116543"/>
                    <a:pt x="158954" y="115866"/>
                  </a:cubicBezTo>
                  <a:cubicBezTo>
                    <a:pt x="158861" y="114395"/>
                    <a:pt x="157016" y="105056"/>
                    <a:pt x="154494" y="93288"/>
                  </a:cubicBezTo>
                  <a:cubicBezTo>
                    <a:pt x="157506" y="92308"/>
                    <a:pt x="167032" y="89599"/>
                    <a:pt x="173757" y="87731"/>
                  </a:cubicBezTo>
                  <a:lnTo>
                    <a:pt x="176955" y="99616"/>
                  </a:lnTo>
                  <a:cubicBezTo>
                    <a:pt x="177049" y="99896"/>
                    <a:pt x="177259" y="100199"/>
                    <a:pt x="177632" y="100386"/>
                  </a:cubicBezTo>
                  <a:cubicBezTo>
                    <a:pt x="177784" y="100433"/>
                    <a:pt x="177959" y="100456"/>
                    <a:pt x="178132" y="100456"/>
                  </a:cubicBezTo>
                  <a:cubicBezTo>
                    <a:pt x="178304" y="100456"/>
                    <a:pt x="178473" y="100433"/>
                    <a:pt x="178613" y="100386"/>
                  </a:cubicBezTo>
                  <a:lnTo>
                    <a:pt x="191361" y="94946"/>
                  </a:lnTo>
                  <a:cubicBezTo>
                    <a:pt x="191945" y="94643"/>
                    <a:pt x="192225" y="93965"/>
                    <a:pt x="192038" y="93288"/>
                  </a:cubicBezTo>
                  <a:cubicBezTo>
                    <a:pt x="191834" y="92862"/>
                    <a:pt x="191355" y="92585"/>
                    <a:pt x="190884" y="92585"/>
                  </a:cubicBezTo>
                  <a:cubicBezTo>
                    <a:pt x="190711" y="92585"/>
                    <a:pt x="190538" y="92623"/>
                    <a:pt x="190381" y="92705"/>
                  </a:cubicBezTo>
                  <a:lnTo>
                    <a:pt x="178917" y="97561"/>
                  </a:lnTo>
                  <a:lnTo>
                    <a:pt x="175788" y="85887"/>
                  </a:lnTo>
                  <a:cubicBezTo>
                    <a:pt x="175695" y="85607"/>
                    <a:pt x="175414" y="85303"/>
                    <a:pt x="175204" y="85117"/>
                  </a:cubicBezTo>
                  <a:cubicBezTo>
                    <a:pt x="175006" y="85050"/>
                    <a:pt x="174750" y="84984"/>
                    <a:pt x="174517" y="84984"/>
                  </a:cubicBezTo>
                  <a:cubicBezTo>
                    <a:pt x="174421" y="84984"/>
                    <a:pt x="174329" y="84996"/>
                    <a:pt x="174247" y="85023"/>
                  </a:cubicBezTo>
                  <a:cubicBezTo>
                    <a:pt x="169087" y="86471"/>
                    <a:pt x="158090" y="89599"/>
                    <a:pt x="154004" y="90954"/>
                  </a:cubicBezTo>
                  <a:cubicBezTo>
                    <a:pt x="152533" y="83762"/>
                    <a:pt x="150782" y="75871"/>
                    <a:pt x="149241" y="68376"/>
                  </a:cubicBezTo>
                  <a:cubicBezTo>
                    <a:pt x="148657" y="65667"/>
                    <a:pt x="148167" y="63613"/>
                    <a:pt x="148167" y="63426"/>
                  </a:cubicBezTo>
                  <a:cubicBezTo>
                    <a:pt x="148074" y="63123"/>
                    <a:pt x="148074" y="62842"/>
                    <a:pt x="145832" y="60111"/>
                  </a:cubicBezTo>
                  <a:lnTo>
                    <a:pt x="147677" y="58546"/>
                  </a:lnTo>
                  <a:cubicBezTo>
                    <a:pt x="149031" y="60694"/>
                    <a:pt x="150409" y="62842"/>
                    <a:pt x="151483" y="64687"/>
                  </a:cubicBezTo>
                  <a:cubicBezTo>
                    <a:pt x="153420" y="67886"/>
                    <a:pt x="154098" y="69053"/>
                    <a:pt x="154775" y="69637"/>
                  </a:cubicBezTo>
                  <a:cubicBezTo>
                    <a:pt x="155172" y="69940"/>
                    <a:pt x="155755" y="70430"/>
                    <a:pt x="166355" y="73839"/>
                  </a:cubicBezTo>
                  <a:cubicBezTo>
                    <a:pt x="172006" y="75590"/>
                    <a:pt x="178520" y="77622"/>
                    <a:pt x="183096" y="79093"/>
                  </a:cubicBezTo>
                  <a:cubicBezTo>
                    <a:pt x="184173" y="79406"/>
                    <a:pt x="185273" y="79564"/>
                    <a:pt x="186401" y="79564"/>
                  </a:cubicBezTo>
                  <a:cubicBezTo>
                    <a:pt x="188722" y="79564"/>
                    <a:pt x="191166" y="78895"/>
                    <a:pt x="193789" y="77528"/>
                  </a:cubicBezTo>
                  <a:cubicBezTo>
                    <a:pt x="196801" y="75871"/>
                    <a:pt x="199626" y="73442"/>
                    <a:pt x="202055" y="71294"/>
                  </a:cubicBezTo>
                  <a:cubicBezTo>
                    <a:pt x="203806" y="69847"/>
                    <a:pt x="205370" y="68469"/>
                    <a:pt x="206724" y="67699"/>
                  </a:cubicBezTo>
                  <a:cubicBezTo>
                    <a:pt x="207711" y="67125"/>
                    <a:pt x="208783" y="66907"/>
                    <a:pt x="209860" y="66907"/>
                  </a:cubicBezTo>
                  <a:cubicBezTo>
                    <a:pt x="212071" y="66907"/>
                    <a:pt x="214307" y="67826"/>
                    <a:pt x="215877" y="68469"/>
                  </a:cubicBezTo>
                  <a:cubicBezTo>
                    <a:pt x="216984" y="68900"/>
                    <a:pt x="217713" y="69187"/>
                    <a:pt x="218476" y="69187"/>
                  </a:cubicBezTo>
                  <a:cubicBezTo>
                    <a:pt x="218581" y="69187"/>
                    <a:pt x="218687" y="69181"/>
                    <a:pt x="218795" y="69170"/>
                  </a:cubicBezTo>
                  <a:cubicBezTo>
                    <a:pt x="219869" y="68960"/>
                    <a:pt x="220640" y="67886"/>
                    <a:pt x="220453" y="66835"/>
                  </a:cubicBezTo>
                  <a:cubicBezTo>
                    <a:pt x="220243" y="65854"/>
                    <a:pt x="219472" y="65177"/>
                    <a:pt x="218492" y="65084"/>
                  </a:cubicBezTo>
                  <a:cubicBezTo>
                    <a:pt x="218211" y="64967"/>
                    <a:pt x="217815" y="64874"/>
                    <a:pt x="217441" y="64687"/>
                  </a:cubicBezTo>
                  <a:cubicBezTo>
                    <a:pt x="215746" y="63997"/>
                    <a:pt x="212932" y="62824"/>
                    <a:pt x="209848" y="62824"/>
                  </a:cubicBezTo>
                  <a:cubicBezTo>
                    <a:pt x="208133" y="62824"/>
                    <a:pt x="206335" y="63187"/>
                    <a:pt x="204600" y="64197"/>
                  </a:cubicBezTo>
                  <a:cubicBezTo>
                    <a:pt x="203035" y="65177"/>
                    <a:pt x="201284" y="66625"/>
                    <a:pt x="199440" y="68189"/>
                  </a:cubicBezTo>
                  <a:cubicBezTo>
                    <a:pt x="195454" y="71677"/>
                    <a:pt x="191042" y="75454"/>
                    <a:pt x="186569" y="75454"/>
                  </a:cubicBezTo>
                  <a:cubicBezTo>
                    <a:pt x="185801" y="75454"/>
                    <a:pt x="185032" y="75343"/>
                    <a:pt x="184263" y="75100"/>
                  </a:cubicBezTo>
                  <a:cubicBezTo>
                    <a:pt x="166659" y="69753"/>
                    <a:pt x="158861" y="67115"/>
                    <a:pt x="157413" y="66438"/>
                  </a:cubicBezTo>
                  <a:cubicBezTo>
                    <a:pt x="156923" y="65854"/>
                    <a:pt x="155849" y="64103"/>
                    <a:pt x="154985" y="62539"/>
                  </a:cubicBezTo>
                  <a:cubicBezTo>
                    <a:pt x="153701" y="60601"/>
                    <a:pt x="152253" y="58173"/>
                    <a:pt x="150782" y="55838"/>
                  </a:cubicBezTo>
                  <a:lnTo>
                    <a:pt x="152160" y="54670"/>
                  </a:lnTo>
                  <a:cubicBezTo>
                    <a:pt x="155078" y="58266"/>
                    <a:pt x="157320" y="60881"/>
                    <a:pt x="157693" y="61371"/>
                  </a:cubicBezTo>
                  <a:cubicBezTo>
                    <a:pt x="157903" y="61862"/>
                    <a:pt x="158370" y="62749"/>
                    <a:pt x="164791" y="65761"/>
                  </a:cubicBezTo>
                  <a:cubicBezTo>
                    <a:pt x="168410" y="67419"/>
                    <a:pt x="172379" y="69053"/>
                    <a:pt x="174831" y="69847"/>
                  </a:cubicBezTo>
                  <a:cubicBezTo>
                    <a:pt x="176528" y="70425"/>
                    <a:pt x="179174" y="70622"/>
                    <a:pt x="181977" y="70622"/>
                  </a:cubicBezTo>
                  <a:cubicBezTo>
                    <a:pt x="187656" y="70622"/>
                    <a:pt x="193982" y="69816"/>
                    <a:pt x="194373" y="69753"/>
                  </a:cubicBezTo>
                  <a:cubicBezTo>
                    <a:pt x="194677" y="69753"/>
                    <a:pt x="194957" y="69637"/>
                    <a:pt x="195144" y="69356"/>
                  </a:cubicBezTo>
                  <a:cubicBezTo>
                    <a:pt x="197969" y="66251"/>
                    <a:pt x="201284" y="62842"/>
                    <a:pt x="201774" y="62445"/>
                  </a:cubicBezTo>
                  <a:cubicBezTo>
                    <a:pt x="202358" y="62048"/>
                    <a:pt x="202452" y="61278"/>
                    <a:pt x="202055" y="60788"/>
                  </a:cubicBezTo>
                  <a:cubicBezTo>
                    <a:pt x="201832" y="60440"/>
                    <a:pt x="201461" y="60267"/>
                    <a:pt x="201074" y="60267"/>
                  </a:cubicBezTo>
                  <a:cubicBezTo>
                    <a:pt x="200810" y="60267"/>
                    <a:pt x="200540" y="60347"/>
                    <a:pt x="200303" y="60508"/>
                  </a:cubicBezTo>
                  <a:cubicBezTo>
                    <a:pt x="199626" y="60998"/>
                    <a:pt x="195354" y="65551"/>
                    <a:pt x="193603" y="67419"/>
                  </a:cubicBezTo>
                  <a:cubicBezTo>
                    <a:pt x="191068" y="67708"/>
                    <a:pt x="186170" y="68160"/>
                    <a:pt x="181936" y="68160"/>
                  </a:cubicBezTo>
                  <a:cubicBezTo>
                    <a:pt x="179344" y="68160"/>
                    <a:pt x="177002" y="67991"/>
                    <a:pt x="175601" y="67512"/>
                  </a:cubicBezTo>
                  <a:cubicBezTo>
                    <a:pt x="173850" y="66928"/>
                    <a:pt x="171118" y="65854"/>
                    <a:pt x="168410" y="64687"/>
                  </a:cubicBezTo>
                  <a:lnTo>
                    <a:pt x="172496" y="58453"/>
                  </a:lnTo>
                  <a:cubicBezTo>
                    <a:pt x="181929" y="59340"/>
                    <a:pt x="182886" y="59433"/>
                    <a:pt x="183096" y="59433"/>
                  </a:cubicBezTo>
                  <a:cubicBezTo>
                    <a:pt x="183470" y="59340"/>
                    <a:pt x="187555" y="59130"/>
                    <a:pt x="192225" y="58850"/>
                  </a:cubicBezTo>
                  <a:cubicBezTo>
                    <a:pt x="192377" y="58896"/>
                    <a:pt x="192499" y="58920"/>
                    <a:pt x="192610" y="58920"/>
                  </a:cubicBezTo>
                  <a:cubicBezTo>
                    <a:pt x="192721" y="58920"/>
                    <a:pt x="192820" y="58896"/>
                    <a:pt x="192925" y="58850"/>
                  </a:cubicBezTo>
                  <a:cubicBezTo>
                    <a:pt x="195540" y="58663"/>
                    <a:pt x="198179" y="58546"/>
                    <a:pt x="200397" y="58453"/>
                  </a:cubicBezTo>
                  <a:cubicBezTo>
                    <a:pt x="200794" y="58359"/>
                    <a:pt x="201097" y="58173"/>
                    <a:pt x="201378" y="57869"/>
                  </a:cubicBezTo>
                  <a:cubicBezTo>
                    <a:pt x="201564" y="57589"/>
                    <a:pt x="201564" y="57192"/>
                    <a:pt x="201471" y="56795"/>
                  </a:cubicBezTo>
                  <a:lnTo>
                    <a:pt x="196311" y="40848"/>
                  </a:lnTo>
                  <a:cubicBezTo>
                    <a:pt x="196311" y="40662"/>
                    <a:pt x="196124" y="40451"/>
                    <a:pt x="196031" y="40358"/>
                  </a:cubicBezTo>
                  <a:lnTo>
                    <a:pt x="192132" y="36669"/>
                  </a:lnTo>
                  <a:cubicBezTo>
                    <a:pt x="190474" y="35198"/>
                    <a:pt x="189423" y="34241"/>
                    <a:pt x="188723" y="33657"/>
                  </a:cubicBezTo>
                  <a:lnTo>
                    <a:pt x="195540" y="23244"/>
                  </a:lnTo>
                  <a:cubicBezTo>
                    <a:pt x="195727" y="22940"/>
                    <a:pt x="195844" y="22660"/>
                    <a:pt x="195727" y="22357"/>
                  </a:cubicBezTo>
                  <a:lnTo>
                    <a:pt x="194957" y="17500"/>
                  </a:lnTo>
                  <a:cubicBezTo>
                    <a:pt x="194863" y="17220"/>
                    <a:pt x="194677" y="16823"/>
                    <a:pt x="194280" y="16636"/>
                  </a:cubicBezTo>
                  <a:lnTo>
                    <a:pt x="166355" y="1343"/>
                  </a:lnTo>
                  <a:cubicBezTo>
                    <a:pt x="166355" y="1343"/>
                    <a:pt x="166262" y="1250"/>
                    <a:pt x="166169" y="1250"/>
                  </a:cubicBezTo>
                  <a:cubicBezTo>
                    <a:pt x="165958" y="970"/>
                    <a:pt x="165678" y="666"/>
                    <a:pt x="165375" y="479"/>
                  </a:cubicBezTo>
                  <a:cubicBezTo>
                    <a:pt x="164911" y="153"/>
                    <a:pt x="164394" y="1"/>
                    <a:pt x="1638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900325" y="975325"/>
              <a:ext cx="140700" cy="177475"/>
            </a:xfrm>
            <a:custGeom>
              <a:avLst/>
              <a:gdLst/>
              <a:ahLst/>
              <a:cxnLst/>
              <a:rect l="l" t="t" r="r" b="b"/>
              <a:pathLst>
                <a:path w="5628" h="7099" extrusionOk="0">
                  <a:moveTo>
                    <a:pt x="3199" y="1"/>
                  </a:moveTo>
                  <a:lnTo>
                    <a:pt x="1" y="5137"/>
                  </a:lnTo>
                  <a:cubicBezTo>
                    <a:pt x="1" y="5137"/>
                    <a:pt x="1262" y="5931"/>
                    <a:pt x="2919" y="7099"/>
                  </a:cubicBezTo>
                  <a:cubicBezTo>
                    <a:pt x="3690" y="5254"/>
                    <a:pt x="4670" y="3386"/>
                    <a:pt x="5628" y="1635"/>
                  </a:cubicBezTo>
                  <a:cubicBezTo>
                    <a:pt x="4857" y="1051"/>
                    <a:pt x="4087" y="584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3922625" y="1109000"/>
              <a:ext cx="165225" cy="155300"/>
            </a:xfrm>
            <a:custGeom>
              <a:avLst/>
              <a:gdLst/>
              <a:ahLst/>
              <a:cxnLst/>
              <a:rect l="l" t="t" r="r" b="b"/>
              <a:pathLst>
                <a:path w="6609" h="6212" extrusionOk="0">
                  <a:moveTo>
                    <a:pt x="5161" y="1"/>
                  </a:moveTo>
                  <a:lnTo>
                    <a:pt x="1" y="3106"/>
                  </a:lnTo>
                  <a:cubicBezTo>
                    <a:pt x="1" y="3106"/>
                    <a:pt x="678" y="4367"/>
                    <a:pt x="1658" y="6211"/>
                  </a:cubicBezTo>
                  <a:cubicBezTo>
                    <a:pt x="3199" y="4950"/>
                    <a:pt x="4857" y="3690"/>
                    <a:pt x="6608" y="2615"/>
                  </a:cubicBezTo>
                  <a:cubicBezTo>
                    <a:pt x="6118" y="1752"/>
                    <a:pt x="5628" y="864"/>
                    <a:pt x="5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5133825" y="1135850"/>
              <a:ext cx="189725" cy="199175"/>
            </a:xfrm>
            <a:custGeom>
              <a:avLst/>
              <a:gdLst/>
              <a:ahLst/>
              <a:cxnLst/>
              <a:rect l="l" t="t" r="r" b="b"/>
              <a:pathLst>
                <a:path w="7589" h="7967" extrusionOk="0">
                  <a:moveTo>
                    <a:pt x="3012" y="1"/>
                  </a:moveTo>
                  <a:cubicBezTo>
                    <a:pt x="2031" y="1635"/>
                    <a:pt x="957" y="3293"/>
                    <a:pt x="0" y="5044"/>
                  </a:cubicBezTo>
                  <a:cubicBezTo>
                    <a:pt x="2439" y="6647"/>
                    <a:pt x="4441" y="7967"/>
                    <a:pt x="4654" y="7967"/>
                  </a:cubicBezTo>
                  <a:cubicBezTo>
                    <a:pt x="4661" y="7967"/>
                    <a:pt x="4667" y="7965"/>
                    <a:pt x="4670" y="7962"/>
                  </a:cubicBezTo>
                  <a:cubicBezTo>
                    <a:pt x="4670" y="7869"/>
                    <a:pt x="5930" y="5931"/>
                    <a:pt x="7588" y="3386"/>
                  </a:cubicBezTo>
                  <a:cubicBezTo>
                    <a:pt x="6024" y="2219"/>
                    <a:pt x="4576" y="1051"/>
                    <a:pt x="3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4985550" y="1030775"/>
              <a:ext cx="177475" cy="199650"/>
            </a:xfrm>
            <a:custGeom>
              <a:avLst/>
              <a:gdLst/>
              <a:ahLst/>
              <a:cxnLst/>
              <a:rect l="l" t="t" r="r" b="b"/>
              <a:pathLst>
                <a:path w="7099" h="7986" extrusionOk="0">
                  <a:moveTo>
                    <a:pt x="3199" y="1"/>
                  </a:moveTo>
                  <a:cubicBezTo>
                    <a:pt x="2709" y="585"/>
                    <a:pt x="2335" y="1168"/>
                    <a:pt x="1939" y="1752"/>
                  </a:cubicBezTo>
                  <a:cubicBezTo>
                    <a:pt x="1261" y="2919"/>
                    <a:pt x="584" y="3993"/>
                    <a:pt x="1" y="5254"/>
                  </a:cubicBezTo>
                  <a:cubicBezTo>
                    <a:pt x="1168" y="6048"/>
                    <a:pt x="2616" y="7005"/>
                    <a:pt x="3970" y="7986"/>
                  </a:cubicBezTo>
                  <a:cubicBezTo>
                    <a:pt x="4273" y="7496"/>
                    <a:pt x="4460" y="7122"/>
                    <a:pt x="4670" y="6632"/>
                  </a:cubicBezTo>
                  <a:cubicBezTo>
                    <a:pt x="5441" y="5371"/>
                    <a:pt x="6211" y="3993"/>
                    <a:pt x="7098" y="2733"/>
                  </a:cubicBezTo>
                  <a:cubicBezTo>
                    <a:pt x="5721" y="1869"/>
                    <a:pt x="4460" y="888"/>
                    <a:pt x="3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5172350" y="790300"/>
              <a:ext cx="158200" cy="165200"/>
            </a:xfrm>
            <a:custGeom>
              <a:avLst/>
              <a:gdLst/>
              <a:ahLst/>
              <a:cxnLst/>
              <a:rect l="l" t="t" r="r" b="b"/>
              <a:pathLst>
                <a:path w="6328" h="6608" extrusionOk="0">
                  <a:moveTo>
                    <a:pt x="2545" y="0"/>
                  </a:moveTo>
                  <a:cubicBezTo>
                    <a:pt x="1868" y="1448"/>
                    <a:pt x="981" y="2826"/>
                    <a:pt x="0" y="4086"/>
                  </a:cubicBezTo>
                  <a:cubicBezTo>
                    <a:pt x="1167" y="4950"/>
                    <a:pt x="2335" y="5837"/>
                    <a:pt x="3502" y="6608"/>
                  </a:cubicBezTo>
                  <a:cubicBezTo>
                    <a:pt x="4483" y="5254"/>
                    <a:pt x="5370" y="3783"/>
                    <a:pt x="6327" y="2335"/>
                  </a:cubicBezTo>
                  <a:lnTo>
                    <a:pt x="2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5077775" y="926300"/>
              <a:ext cx="143625" cy="153550"/>
            </a:xfrm>
            <a:custGeom>
              <a:avLst/>
              <a:gdLst/>
              <a:ahLst/>
              <a:cxnLst/>
              <a:rect l="l" t="t" r="r" b="b"/>
              <a:pathLst>
                <a:path w="5745" h="6142" extrusionOk="0">
                  <a:moveTo>
                    <a:pt x="2826" y="1"/>
                  </a:moveTo>
                  <a:cubicBezTo>
                    <a:pt x="1845" y="1168"/>
                    <a:pt x="981" y="2335"/>
                    <a:pt x="1" y="3503"/>
                  </a:cubicBezTo>
                  <a:cubicBezTo>
                    <a:pt x="1355" y="4390"/>
                    <a:pt x="2616" y="5254"/>
                    <a:pt x="3900" y="6141"/>
                  </a:cubicBezTo>
                  <a:cubicBezTo>
                    <a:pt x="4483" y="5254"/>
                    <a:pt x="5067" y="4390"/>
                    <a:pt x="5744" y="3409"/>
                  </a:cubicBezTo>
                  <a:cubicBezTo>
                    <a:pt x="4857" y="2242"/>
                    <a:pt x="3783" y="1075"/>
                    <a:pt x="28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5306600" y="807225"/>
              <a:ext cx="211325" cy="250425"/>
            </a:xfrm>
            <a:custGeom>
              <a:avLst/>
              <a:gdLst/>
              <a:ahLst/>
              <a:cxnLst/>
              <a:rect l="l" t="t" r="r" b="b"/>
              <a:pathLst>
                <a:path w="8453" h="10017" extrusionOk="0">
                  <a:moveTo>
                    <a:pt x="2615" y="0"/>
                  </a:moveTo>
                  <a:cubicBezTo>
                    <a:pt x="2615" y="0"/>
                    <a:pt x="584" y="4974"/>
                    <a:pt x="0" y="6421"/>
                  </a:cubicBezTo>
                  <a:cubicBezTo>
                    <a:pt x="1634" y="7589"/>
                    <a:pt x="3502" y="8569"/>
                    <a:pt x="4763" y="10017"/>
                  </a:cubicBezTo>
                  <a:cubicBezTo>
                    <a:pt x="6794" y="7005"/>
                    <a:pt x="8452" y="4390"/>
                    <a:pt x="8452" y="4390"/>
                  </a:cubicBezTo>
                  <a:lnTo>
                    <a:pt x="2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5223700" y="1013850"/>
              <a:ext cx="167550" cy="180400"/>
            </a:xfrm>
            <a:custGeom>
              <a:avLst/>
              <a:gdLst/>
              <a:ahLst/>
              <a:cxnLst/>
              <a:rect l="l" t="t" r="r" b="b"/>
              <a:pathLst>
                <a:path w="6702" h="7216" extrusionOk="0">
                  <a:moveTo>
                    <a:pt x="2429" y="1"/>
                  </a:moveTo>
                  <a:cubicBezTo>
                    <a:pt x="1658" y="1378"/>
                    <a:pt x="771" y="2639"/>
                    <a:pt x="1" y="3993"/>
                  </a:cubicBezTo>
                  <a:cubicBezTo>
                    <a:pt x="1565" y="5067"/>
                    <a:pt x="3106" y="6141"/>
                    <a:pt x="4670" y="7215"/>
                  </a:cubicBezTo>
                  <a:cubicBezTo>
                    <a:pt x="5347" y="6141"/>
                    <a:pt x="6024" y="5067"/>
                    <a:pt x="6702" y="3993"/>
                  </a:cubicBezTo>
                  <a:cubicBezTo>
                    <a:pt x="5441" y="2429"/>
                    <a:pt x="3993" y="1075"/>
                    <a:pt x="2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5077775" y="727250"/>
              <a:ext cx="116775" cy="133700"/>
            </a:xfrm>
            <a:custGeom>
              <a:avLst/>
              <a:gdLst/>
              <a:ahLst/>
              <a:cxnLst/>
              <a:rect l="l" t="t" r="r" b="b"/>
              <a:pathLst>
                <a:path w="4671" h="5348" extrusionOk="0">
                  <a:moveTo>
                    <a:pt x="2242" y="1"/>
                  </a:moveTo>
                  <a:lnTo>
                    <a:pt x="1" y="3596"/>
                  </a:lnTo>
                  <a:cubicBezTo>
                    <a:pt x="771" y="4180"/>
                    <a:pt x="1448" y="4764"/>
                    <a:pt x="2242" y="5348"/>
                  </a:cubicBezTo>
                  <a:cubicBezTo>
                    <a:pt x="2919" y="4180"/>
                    <a:pt x="3690" y="3013"/>
                    <a:pt x="4367" y="1845"/>
                  </a:cubicBezTo>
                  <a:cubicBezTo>
                    <a:pt x="4483" y="1752"/>
                    <a:pt x="4577" y="1542"/>
                    <a:pt x="4670" y="1448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4992550" y="848675"/>
              <a:ext cx="119100" cy="148275"/>
            </a:xfrm>
            <a:custGeom>
              <a:avLst/>
              <a:gdLst/>
              <a:ahLst/>
              <a:cxnLst/>
              <a:rect l="l" t="t" r="r" b="b"/>
              <a:pathLst>
                <a:path w="4764" h="5931" extrusionOk="0">
                  <a:moveTo>
                    <a:pt x="2639" y="0"/>
                  </a:moveTo>
                  <a:lnTo>
                    <a:pt x="1" y="4273"/>
                  </a:lnTo>
                  <a:cubicBezTo>
                    <a:pt x="771" y="4857"/>
                    <a:pt x="1659" y="5347"/>
                    <a:pt x="2429" y="5931"/>
                  </a:cubicBezTo>
                  <a:cubicBezTo>
                    <a:pt x="3223" y="4576"/>
                    <a:pt x="3993" y="3199"/>
                    <a:pt x="4764" y="1845"/>
                  </a:cubicBezTo>
                  <a:cubicBezTo>
                    <a:pt x="4087" y="1261"/>
                    <a:pt x="3410" y="584"/>
                    <a:pt x="2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4900325" y="2278750"/>
              <a:ext cx="114450" cy="131350"/>
            </a:xfrm>
            <a:custGeom>
              <a:avLst/>
              <a:gdLst/>
              <a:ahLst/>
              <a:cxnLst/>
              <a:rect l="l" t="t" r="r" b="b"/>
              <a:pathLst>
                <a:path w="4578" h="5254" extrusionOk="0">
                  <a:moveTo>
                    <a:pt x="2709" y="0"/>
                  </a:moveTo>
                  <a:cubicBezTo>
                    <a:pt x="1845" y="94"/>
                    <a:pt x="865" y="397"/>
                    <a:pt x="1" y="584"/>
                  </a:cubicBezTo>
                  <a:lnTo>
                    <a:pt x="1845" y="5254"/>
                  </a:lnTo>
                  <a:cubicBezTo>
                    <a:pt x="2709" y="4950"/>
                    <a:pt x="3690" y="4577"/>
                    <a:pt x="4577" y="4273"/>
                  </a:cubicBezTo>
                  <a:cubicBezTo>
                    <a:pt x="3993" y="2825"/>
                    <a:pt x="3293" y="1354"/>
                    <a:pt x="2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5269825" y="2514550"/>
              <a:ext cx="116750" cy="133700"/>
            </a:xfrm>
            <a:custGeom>
              <a:avLst/>
              <a:gdLst/>
              <a:ahLst/>
              <a:cxnLst/>
              <a:rect l="l" t="t" r="r" b="b"/>
              <a:pathLst>
                <a:path w="4670" h="5348" extrusionOk="0">
                  <a:moveTo>
                    <a:pt x="2825" y="1"/>
                  </a:moveTo>
                  <a:cubicBezTo>
                    <a:pt x="1845" y="188"/>
                    <a:pt x="981" y="491"/>
                    <a:pt x="0" y="678"/>
                  </a:cubicBezTo>
                  <a:lnTo>
                    <a:pt x="1845" y="5348"/>
                  </a:lnTo>
                  <a:cubicBezTo>
                    <a:pt x="2825" y="5067"/>
                    <a:pt x="3689" y="4671"/>
                    <a:pt x="4670" y="4390"/>
                  </a:cubicBezTo>
                  <a:cubicBezTo>
                    <a:pt x="3993" y="2919"/>
                    <a:pt x="3409" y="1472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4567050" y="2558350"/>
              <a:ext cx="114425" cy="131350"/>
            </a:xfrm>
            <a:custGeom>
              <a:avLst/>
              <a:gdLst/>
              <a:ahLst/>
              <a:cxnLst/>
              <a:rect l="l" t="t" r="r" b="b"/>
              <a:pathLst>
                <a:path w="4577" h="5254" extrusionOk="0">
                  <a:moveTo>
                    <a:pt x="2732" y="0"/>
                  </a:moveTo>
                  <a:cubicBezTo>
                    <a:pt x="1845" y="187"/>
                    <a:pt x="864" y="397"/>
                    <a:pt x="0" y="584"/>
                  </a:cubicBezTo>
                  <a:lnTo>
                    <a:pt x="1845" y="5253"/>
                  </a:lnTo>
                  <a:cubicBezTo>
                    <a:pt x="2825" y="4973"/>
                    <a:pt x="3689" y="4576"/>
                    <a:pt x="4576" y="4273"/>
                  </a:cubicBezTo>
                  <a:cubicBezTo>
                    <a:pt x="3993" y="2825"/>
                    <a:pt x="3409" y="1471"/>
                    <a:pt x="2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3859000" y="2354050"/>
              <a:ext cx="124350" cy="89900"/>
            </a:xfrm>
            <a:custGeom>
              <a:avLst/>
              <a:gdLst/>
              <a:ahLst/>
              <a:cxnLst/>
              <a:rect l="l" t="t" r="r" b="b"/>
              <a:pathLst>
                <a:path w="4974" h="3596" extrusionOk="0">
                  <a:moveTo>
                    <a:pt x="4670" y="0"/>
                  </a:moveTo>
                  <a:cubicBezTo>
                    <a:pt x="3129" y="304"/>
                    <a:pt x="1565" y="584"/>
                    <a:pt x="1" y="771"/>
                  </a:cubicBezTo>
                  <a:lnTo>
                    <a:pt x="1" y="3596"/>
                  </a:lnTo>
                  <a:lnTo>
                    <a:pt x="4974" y="2919"/>
                  </a:lnTo>
                  <a:cubicBezTo>
                    <a:pt x="4881" y="1938"/>
                    <a:pt x="4787" y="981"/>
                    <a:pt x="4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1624000" y="2626625"/>
              <a:ext cx="126700" cy="87600"/>
            </a:xfrm>
            <a:custGeom>
              <a:avLst/>
              <a:gdLst/>
              <a:ahLst/>
              <a:cxnLst/>
              <a:rect l="l" t="t" r="r" b="b"/>
              <a:pathLst>
                <a:path w="5068" h="3504" extrusionOk="0">
                  <a:moveTo>
                    <a:pt x="4670" y="1"/>
                  </a:moveTo>
                  <a:cubicBezTo>
                    <a:pt x="3223" y="188"/>
                    <a:pt x="1659" y="491"/>
                    <a:pt x="94" y="678"/>
                  </a:cubicBezTo>
                  <a:cubicBezTo>
                    <a:pt x="1" y="1659"/>
                    <a:pt x="1" y="2616"/>
                    <a:pt x="1" y="3503"/>
                  </a:cubicBezTo>
                  <a:lnTo>
                    <a:pt x="5067" y="2826"/>
                  </a:lnTo>
                  <a:cubicBezTo>
                    <a:pt x="4881" y="1845"/>
                    <a:pt x="4764" y="865"/>
                    <a:pt x="4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13"/>
          <p:cNvSpPr/>
          <p:nvPr/>
        </p:nvSpPr>
        <p:spPr>
          <a:xfrm>
            <a:off x="150" y="0"/>
            <a:ext cx="2462400" cy="94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3"/>
          <p:cNvSpPr/>
          <p:nvPr/>
        </p:nvSpPr>
        <p:spPr>
          <a:xfrm rot="-5400000" flipH="1">
            <a:off x="2185000" y="2584500"/>
            <a:ext cx="382200" cy="47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3"/>
          <p:cNvSpPr txBox="1">
            <a:spLocks noGrp="1"/>
          </p:cNvSpPr>
          <p:nvPr>
            <p:ph type="title"/>
          </p:nvPr>
        </p:nvSpPr>
        <p:spPr>
          <a:xfrm>
            <a:off x="2762675" y="521225"/>
            <a:ext cx="56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0"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title" idx="2" hasCustomPrompt="1"/>
          </p:nvPr>
        </p:nvSpPr>
        <p:spPr>
          <a:xfrm>
            <a:off x="3700571" y="1531350"/>
            <a:ext cx="669600" cy="3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5" name="Google Shape;485;p13"/>
          <p:cNvSpPr txBox="1">
            <a:spLocks noGrp="1"/>
          </p:cNvSpPr>
          <p:nvPr>
            <p:ph type="title" idx="3" hasCustomPrompt="1"/>
          </p:nvPr>
        </p:nvSpPr>
        <p:spPr>
          <a:xfrm>
            <a:off x="3700571" y="2732551"/>
            <a:ext cx="669600" cy="3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6" name="Google Shape;486;p13"/>
          <p:cNvSpPr txBox="1">
            <a:spLocks noGrp="1"/>
          </p:cNvSpPr>
          <p:nvPr>
            <p:ph type="title" idx="4" hasCustomPrompt="1"/>
          </p:nvPr>
        </p:nvSpPr>
        <p:spPr>
          <a:xfrm>
            <a:off x="3700564" y="2131948"/>
            <a:ext cx="669600" cy="3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 idx="5" hasCustomPrompt="1"/>
          </p:nvPr>
        </p:nvSpPr>
        <p:spPr>
          <a:xfrm>
            <a:off x="3700564" y="3333151"/>
            <a:ext cx="669600" cy="3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 txBox="1">
            <a:spLocks noGrp="1"/>
          </p:cNvSpPr>
          <p:nvPr>
            <p:ph type="subTitle" idx="1"/>
          </p:nvPr>
        </p:nvSpPr>
        <p:spPr>
          <a:xfrm>
            <a:off x="4640204" y="1531100"/>
            <a:ext cx="28677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subTitle" idx="6"/>
          </p:nvPr>
        </p:nvSpPr>
        <p:spPr>
          <a:xfrm>
            <a:off x="4640200" y="2131699"/>
            <a:ext cx="28677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7"/>
          </p:nvPr>
        </p:nvSpPr>
        <p:spPr>
          <a:xfrm>
            <a:off x="4640204" y="2732303"/>
            <a:ext cx="28677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8"/>
          </p:nvPr>
        </p:nvSpPr>
        <p:spPr>
          <a:xfrm>
            <a:off x="4640200" y="3333000"/>
            <a:ext cx="28677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>
            <a:spLocks noGrp="1"/>
          </p:cNvSpPr>
          <p:nvPr>
            <p:ph type="pic" idx="9"/>
          </p:nvPr>
        </p:nvSpPr>
        <p:spPr>
          <a:xfrm>
            <a:off x="0" y="940250"/>
            <a:ext cx="2462400" cy="382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93" name="Google Shape;493;p13"/>
          <p:cNvGrpSpPr/>
          <p:nvPr/>
        </p:nvGrpSpPr>
        <p:grpSpPr>
          <a:xfrm>
            <a:off x="7966215" y="3948247"/>
            <a:ext cx="728085" cy="957818"/>
            <a:chOff x="7966215" y="3948247"/>
            <a:chExt cx="728085" cy="957818"/>
          </a:xfrm>
        </p:grpSpPr>
        <p:grpSp>
          <p:nvGrpSpPr>
            <p:cNvPr id="494" name="Google Shape;494;p13"/>
            <p:cNvGrpSpPr/>
            <p:nvPr/>
          </p:nvGrpSpPr>
          <p:grpSpPr>
            <a:xfrm>
              <a:off x="7966215" y="4415063"/>
              <a:ext cx="244736" cy="491002"/>
              <a:chOff x="3013775" y="4188704"/>
              <a:chExt cx="288842" cy="579490"/>
            </a:xfrm>
          </p:grpSpPr>
          <p:sp>
            <p:nvSpPr>
              <p:cNvPr id="495" name="Google Shape;495;p13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13"/>
            <p:cNvGrpSpPr/>
            <p:nvPr/>
          </p:nvGrpSpPr>
          <p:grpSpPr>
            <a:xfrm>
              <a:off x="8533007" y="3948247"/>
              <a:ext cx="161293" cy="323342"/>
              <a:chOff x="8502607" y="4039472"/>
              <a:chExt cx="161293" cy="323342"/>
            </a:xfrm>
          </p:grpSpPr>
          <p:sp>
            <p:nvSpPr>
              <p:cNvPr id="498" name="Google Shape;498;p13"/>
              <p:cNvSpPr/>
              <p:nvPr/>
            </p:nvSpPr>
            <p:spPr>
              <a:xfrm>
                <a:off x="8502607" y="4039472"/>
                <a:ext cx="161293" cy="323342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8541003" y="4075353"/>
                <a:ext cx="87822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 ExtraBold"/>
              <a:buNone/>
              <a:defRPr sz="2800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 2"/>
              <a:buChar char="●"/>
              <a:defRPr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 2"/>
              <a:buChar char="○"/>
              <a:defRPr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 2"/>
              <a:buChar char="■"/>
              <a:defRPr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 2"/>
              <a:buChar char="●"/>
              <a:defRPr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 2"/>
              <a:buChar char="○"/>
              <a:defRPr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 2"/>
              <a:buChar char="■"/>
              <a:defRPr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 2"/>
              <a:buChar char="●"/>
              <a:defRPr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 2"/>
              <a:buChar char="○"/>
              <a:defRPr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 2"/>
              <a:buChar char="■"/>
              <a:defRPr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3" r:id="rId11"/>
    <p:sldLayoutId id="2147483668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74160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9"/>
          <p:cNvSpPr/>
          <p:nvPr/>
        </p:nvSpPr>
        <p:spPr>
          <a:xfrm rot="10800000">
            <a:off x="6233100" y="-50000"/>
            <a:ext cx="374100" cy="15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9" name="Google Shape;989;p29"/>
          <p:cNvGrpSpPr/>
          <p:nvPr/>
        </p:nvGrpSpPr>
        <p:grpSpPr>
          <a:xfrm>
            <a:off x="1154787" y="3798667"/>
            <a:ext cx="2419430" cy="1062312"/>
            <a:chOff x="1154787" y="3798667"/>
            <a:chExt cx="2419430" cy="1062312"/>
          </a:xfrm>
        </p:grpSpPr>
        <p:grpSp>
          <p:nvGrpSpPr>
            <p:cNvPr id="990" name="Google Shape;990;p29"/>
            <p:cNvGrpSpPr/>
            <p:nvPr/>
          </p:nvGrpSpPr>
          <p:grpSpPr>
            <a:xfrm>
              <a:off x="2204945" y="4356011"/>
              <a:ext cx="251697" cy="504968"/>
              <a:chOff x="3013775" y="4188704"/>
              <a:chExt cx="288842" cy="579490"/>
            </a:xfrm>
          </p:grpSpPr>
          <p:sp>
            <p:nvSpPr>
              <p:cNvPr id="991" name="Google Shape;991;p29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3" name="Google Shape;993;p29"/>
            <p:cNvGrpSpPr/>
            <p:nvPr/>
          </p:nvGrpSpPr>
          <p:grpSpPr>
            <a:xfrm>
              <a:off x="3285375" y="3798667"/>
              <a:ext cx="288842" cy="579490"/>
              <a:chOff x="3013775" y="4188704"/>
              <a:chExt cx="288842" cy="579490"/>
            </a:xfrm>
          </p:grpSpPr>
          <p:sp>
            <p:nvSpPr>
              <p:cNvPr id="994" name="Google Shape;994;p29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6" name="Google Shape;996;p29"/>
            <p:cNvGrpSpPr/>
            <p:nvPr/>
          </p:nvGrpSpPr>
          <p:grpSpPr>
            <a:xfrm>
              <a:off x="1154787" y="3897155"/>
              <a:ext cx="190636" cy="382521"/>
              <a:chOff x="3013775" y="4188704"/>
              <a:chExt cx="288842" cy="579490"/>
            </a:xfrm>
          </p:grpSpPr>
          <p:sp>
            <p:nvSpPr>
              <p:cNvPr id="997" name="Google Shape;997;p29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9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1335;p17">
            <a:extLst>
              <a:ext uri="{FF2B5EF4-FFF2-40B4-BE49-F238E27FC236}">
                <a16:creationId xmlns:a16="http://schemas.microsoft.com/office/drawing/2014/main" id="{E06902FE-12D8-BD44-2666-FEA32DC81E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4231" y="2735239"/>
            <a:ext cx="4779831" cy="3657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Epilogue" panose="020B0604020202020204" charset="-93"/>
              </a:rPr>
              <a:t>How to Build Android Applications with Kotlin </a:t>
            </a:r>
            <a:endParaRPr sz="1600" b="1" dirty="0">
              <a:latin typeface="Epilogue" panose="020B0604020202020204" charset="-9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F20A5-6D6B-1A5B-6ED9-E03969436D53}"/>
              </a:ext>
            </a:extLst>
          </p:cNvPr>
          <p:cNvSpPr txBox="1"/>
          <p:nvPr/>
        </p:nvSpPr>
        <p:spPr>
          <a:xfrm>
            <a:off x="662588" y="1399576"/>
            <a:ext cx="58056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r>
              <a:rPr lang="en-US" sz="3600" b="1" cap="all" dirty="0">
                <a:solidFill>
                  <a:srgbClr val="272626"/>
                </a:solidFill>
                <a:latin typeface="Epilogue" panose="020B0604020202020204" charset="-93"/>
              </a:rPr>
              <a:t>Android Permissions and Google Maps</a:t>
            </a:r>
            <a:endParaRPr lang="en-IN" sz="3600" b="1" cap="all" dirty="0">
              <a:solidFill>
                <a:srgbClr val="19547B"/>
              </a:solidFill>
              <a:latin typeface="Epilogue" panose="020B0604020202020204" charset="-9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866F6-FDE7-0429-23CD-BDD560184171}"/>
              </a:ext>
            </a:extLst>
          </p:cNvPr>
          <p:cNvSpPr txBox="1"/>
          <p:nvPr/>
        </p:nvSpPr>
        <p:spPr>
          <a:xfrm>
            <a:off x="725970" y="636947"/>
            <a:ext cx="5805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pPr lvl="0">
              <a:buClr>
                <a:srgbClr val="272626"/>
              </a:buClr>
            </a:pPr>
            <a:r>
              <a:rPr lang="en-US" sz="4000" b="1" cap="all" dirty="0">
                <a:solidFill>
                  <a:srgbClr val="272626"/>
                </a:solidFill>
              </a:rPr>
              <a:t>Chapter 7</a:t>
            </a:r>
            <a:endParaRPr lang="vi-VN" sz="7200" b="1" cap="all" dirty="0">
              <a:solidFill>
                <a:srgbClr val="272626"/>
              </a:solidFill>
              <a:latin typeface="Alata"/>
              <a:cs typeface="Alata"/>
              <a:sym typeface="Alata"/>
            </a:endParaRPr>
          </a:p>
        </p:txBody>
      </p:sp>
      <p:grpSp>
        <p:nvGrpSpPr>
          <p:cNvPr id="15" name="Google Shape;53;p13">
            <a:extLst>
              <a:ext uri="{FF2B5EF4-FFF2-40B4-BE49-F238E27FC236}">
                <a16:creationId xmlns:a16="http://schemas.microsoft.com/office/drawing/2014/main" id="{CC22BA58-EFDC-E0B2-534E-DA9B6EA3180C}"/>
              </a:ext>
            </a:extLst>
          </p:cNvPr>
          <p:cNvGrpSpPr/>
          <p:nvPr/>
        </p:nvGrpSpPr>
        <p:grpSpPr>
          <a:xfrm>
            <a:off x="6415614" y="818417"/>
            <a:ext cx="2536800" cy="4042562"/>
            <a:chOff x="5140796" y="-8"/>
            <a:chExt cx="3990601" cy="5143491"/>
          </a:xfrm>
        </p:grpSpPr>
        <p:grpSp>
          <p:nvGrpSpPr>
            <p:cNvPr id="16" name="Google Shape;54;p13">
              <a:extLst>
                <a:ext uri="{FF2B5EF4-FFF2-40B4-BE49-F238E27FC236}">
                  <a16:creationId xmlns:a16="http://schemas.microsoft.com/office/drawing/2014/main" id="{4BD93E82-AF84-CD56-930E-32C3FFCB5FD3}"/>
                </a:ext>
              </a:extLst>
            </p:cNvPr>
            <p:cNvGrpSpPr/>
            <p:nvPr/>
          </p:nvGrpSpPr>
          <p:grpSpPr>
            <a:xfrm rot="5400000">
              <a:off x="4564351" y="576438"/>
              <a:ext cx="5143491" cy="3990601"/>
              <a:chOff x="2782711" y="1319300"/>
              <a:chExt cx="3578579" cy="2776457"/>
            </a:xfrm>
          </p:grpSpPr>
          <p:sp>
            <p:nvSpPr>
              <p:cNvPr id="24" name="Google Shape;55;p13">
                <a:extLst>
                  <a:ext uri="{FF2B5EF4-FFF2-40B4-BE49-F238E27FC236}">
                    <a16:creationId xmlns:a16="http://schemas.microsoft.com/office/drawing/2014/main" id="{77436DC5-D846-BE6E-1DBF-30F628FFC100}"/>
                  </a:ext>
                </a:extLst>
              </p:cNvPr>
              <p:cNvSpPr/>
              <p:nvPr/>
            </p:nvSpPr>
            <p:spPr>
              <a:xfrm>
                <a:off x="2782711" y="1319300"/>
                <a:ext cx="3578543" cy="2776457"/>
              </a:xfrm>
              <a:custGeom>
                <a:avLst/>
                <a:gdLst/>
                <a:ahLst/>
                <a:cxnLst/>
                <a:rect l="l" t="t" r="r" b="b"/>
                <a:pathLst>
                  <a:path w="47733" h="37033" extrusionOk="0">
                    <a:moveTo>
                      <a:pt x="1920" y="1"/>
                    </a:moveTo>
                    <a:cubicBezTo>
                      <a:pt x="863" y="1"/>
                      <a:pt x="1" y="875"/>
                      <a:pt x="1" y="1932"/>
                    </a:cubicBezTo>
                    <a:lnTo>
                      <a:pt x="1" y="35102"/>
                    </a:lnTo>
                    <a:cubicBezTo>
                      <a:pt x="1" y="36170"/>
                      <a:pt x="863" y="37033"/>
                      <a:pt x="1920" y="37033"/>
                    </a:cubicBezTo>
                    <a:lnTo>
                      <a:pt x="45802" y="37033"/>
                    </a:lnTo>
                    <a:cubicBezTo>
                      <a:pt x="46870" y="37033"/>
                      <a:pt x="47733" y="36170"/>
                      <a:pt x="47733" y="35102"/>
                    </a:cubicBezTo>
                    <a:lnTo>
                      <a:pt x="47733" y="1932"/>
                    </a:lnTo>
                    <a:cubicBezTo>
                      <a:pt x="47733" y="875"/>
                      <a:pt x="46870" y="1"/>
                      <a:pt x="45802" y="1"/>
                    </a:cubicBezTo>
                    <a:close/>
                  </a:path>
                </a:pathLst>
              </a:custGeom>
              <a:solidFill>
                <a:srgbClr val="1F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6;p13">
                <a:extLst>
                  <a:ext uri="{FF2B5EF4-FFF2-40B4-BE49-F238E27FC236}">
                    <a16:creationId xmlns:a16="http://schemas.microsoft.com/office/drawing/2014/main" id="{0885A6D1-F1B1-8A70-3812-98A82C1040E2}"/>
                  </a:ext>
                </a:extLst>
              </p:cNvPr>
              <p:cNvSpPr/>
              <p:nvPr/>
            </p:nvSpPr>
            <p:spPr>
              <a:xfrm>
                <a:off x="3737015" y="1319300"/>
                <a:ext cx="1323970" cy="2776457"/>
              </a:xfrm>
              <a:custGeom>
                <a:avLst/>
                <a:gdLst/>
                <a:ahLst/>
                <a:cxnLst/>
                <a:rect l="l" t="t" r="r" b="b"/>
                <a:pathLst>
                  <a:path w="17660" h="37033" extrusionOk="0">
                    <a:moveTo>
                      <a:pt x="12680" y="1"/>
                    </a:moveTo>
                    <a:lnTo>
                      <a:pt x="0" y="37033"/>
                    </a:lnTo>
                    <a:lnTo>
                      <a:pt x="4992" y="37033"/>
                    </a:lnTo>
                    <a:lnTo>
                      <a:pt x="17660" y="1"/>
                    </a:lnTo>
                    <a:close/>
                  </a:path>
                </a:pathLst>
              </a:custGeom>
              <a:solidFill>
                <a:srgbClr val="2E2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7;p13">
                <a:extLst>
                  <a:ext uri="{FF2B5EF4-FFF2-40B4-BE49-F238E27FC236}">
                    <a16:creationId xmlns:a16="http://schemas.microsoft.com/office/drawing/2014/main" id="{6B2FC268-5B6E-8BF9-B52F-8F14B58CBECF}"/>
                  </a:ext>
                </a:extLst>
              </p:cNvPr>
              <p:cNvSpPr/>
              <p:nvPr/>
            </p:nvSpPr>
            <p:spPr>
              <a:xfrm>
                <a:off x="5763928" y="1600667"/>
                <a:ext cx="597361" cy="2495085"/>
              </a:xfrm>
              <a:custGeom>
                <a:avLst/>
                <a:gdLst/>
                <a:ahLst/>
                <a:cxnLst/>
                <a:rect l="l" t="t" r="r" b="b"/>
                <a:pathLst>
                  <a:path w="7968" h="33280" extrusionOk="0">
                    <a:moveTo>
                      <a:pt x="7968" y="1"/>
                    </a:moveTo>
                    <a:lnTo>
                      <a:pt x="0" y="33280"/>
                    </a:lnTo>
                    <a:lnTo>
                      <a:pt x="3474" y="33280"/>
                    </a:lnTo>
                    <a:lnTo>
                      <a:pt x="7968" y="14527"/>
                    </a:lnTo>
                    <a:lnTo>
                      <a:pt x="7968" y="1"/>
                    </a:lnTo>
                    <a:close/>
                  </a:path>
                </a:pathLst>
              </a:custGeom>
              <a:solidFill>
                <a:srgbClr val="2E2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8;p13">
                <a:extLst>
                  <a:ext uri="{FF2B5EF4-FFF2-40B4-BE49-F238E27FC236}">
                    <a16:creationId xmlns:a16="http://schemas.microsoft.com/office/drawing/2014/main" id="{C95C0392-62C9-B99B-FFE0-406BE5D57FBB}"/>
                  </a:ext>
                </a:extLst>
              </p:cNvPr>
              <p:cNvSpPr/>
              <p:nvPr/>
            </p:nvSpPr>
            <p:spPr>
              <a:xfrm>
                <a:off x="2911136" y="1426734"/>
                <a:ext cx="3153313" cy="2563385"/>
              </a:xfrm>
              <a:custGeom>
                <a:avLst/>
                <a:gdLst/>
                <a:ahLst/>
                <a:cxnLst/>
                <a:rect l="l" t="t" r="r" b="b"/>
                <a:pathLst>
                  <a:path w="42061" h="34191" extrusionOk="0">
                    <a:moveTo>
                      <a:pt x="1700" y="1"/>
                    </a:moveTo>
                    <a:cubicBezTo>
                      <a:pt x="765" y="1"/>
                      <a:pt x="0" y="754"/>
                      <a:pt x="0" y="1701"/>
                    </a:cubicBezTo>
                    <a:lnTo>
                      <a:pt x="0" y="32490"/>
                    </a:lnTo>
                    <a:cubicBezTo>
                      <a:pt x="0" y="33426"/>
                      <a:pt x="765" y="34191"/>
                      <a:pt x="1700" y="34191"/>
                    </a:cubicBezTo>
                    <a:lnTo>
                      <a:pt x="40360" y="34191"/>
                    </a:lnTo>
                    <a:cubicBezTo>
                      <a:pt x="40457" y="34191"/>
                      <a:pt x="40554" y="34179"/>
                      <a:pt x="40639" y="34154"/>
                    </a:cubicBezTo>
                    <a:cubicBezTo>
                      <a:pt x="41004" y="34094"/>
                      <a:pt x="41332" y="33936"/>
                      <a:pt x="41575" y="33669"/>
                    </a:cubicBezTo>
                    <a:cubicBezTo>
                      <a:pt x="41878" y="33365"/>
                      <a:pt x="42060" y="32940"/>
                      <a:pt x="42060" y="32490"/>
                    </a:cubicBezTo>
                    <a:lnTo>
                      <a:pt x="42060" y="1701"/>
                    </a:lnTo>
                    <a:cubicBezTo>
                      <a:pt x="42060" y="754"/>
                      <a:pt x="41295" y="1"/>
                      <a:pt x="40360" y="1"/>
                    </a:cubicBezTo>
                    <a:close/>
                  </a:path>
                </a:pathLst>
              </a:custGeom>
              <a:solidFill>
                <a:srgbClr val="DCD7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9;p13">
                <a:extLst>
                  <a:ext uri="{FF2B5EF4-FFF2-40B4-BE49-F238E27FC236}">
                    <a16:creationId xmlns:a16="http://schemas.microsoft.com/office/drawing/2014/main" id="{A8C80FF7-45EB-5CEE-E096-C00D4006E38A}"/>
                  </a:ext>
                </a:extLst>
              </p:cNvPr>
              <p:cNvSpPr/>
              <p:nvPr/>
            </p:nvSpPr>
            <p:spPr>
              <a:xfrm>
                <a:off x="6114492" y="2616902"/>
                <a:ext cx="182177" cy="182183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2430" extrusionOk="0">
                    <a:moveTo>
                      <a:pt x="1215" y="0"/>
                    </a:moveTo>
                    <a:cubicBezTo>
                      <a:pt x="535" y="0"/>
                      <a:pt x="0" y="547"/>
                      <a:pt x="0" y="1215"/>
                    </a:cubicBezTo>
                    <a:cubicBezTo>
                      <a:pt x="0" y="1883"/>
                      <a:pt x="535" y="2429"/>
                      <a:pt x="1215" y="2429"/>
                    </a:cubicBezTo>
                    <a:cubicBezTo>
                      <a:pt x="1883" y="2429"/>
                      <a:pt x="2429" y="1883"/>
                      <a:pt x="2429" y="1215"/>
                    </a:cubicBezTo>
                    <a:cubicBezTo>
                      <a:pt x="2429" y="547"/>
                      <a:pt x="1883" y="0"/>
                      <a:pt x="1215" y="0"/>
                    </a:cubicBezTo>
                    <a:close/>
                  </a:path>
                </a:pathLst>
              </a:custGeom>
              <a:solidFill>
                <a:srgbClr val="5353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;p13">
                <a:extLst>
                  <a:ext uri="{FF2B5EF4-FFF2-40B4-BE49-F238E27FC236}">
                    <a16:creationId xmlns:a16="http://schemas.microsoft.com/office/drawing/2014/main" id="{94C69B3E-84D1-91EF-A812-D8DF96C4D5FE}"/>
                  </a:ext>
                </a:extLst>
              </p:cNvPr>
              <p:cNvSpPr/>
              <p:nvPr/>
            </p:nvSpPr>
            <p:spPr>
              <a:xfrm>
                <a:off x="5515325" y="2096002"/>
                <a:ext cx="549155" cy="4288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72" extrusionOk="0">
                    <a:moveTo>
                      <a:pt x="365" y="1"/>
                    </a:moveTo>
                    <a:cubicBezTo>
                      <a:pt x="1" y="1"/>
                      <a:pt x="1" y="572"/>
                      <a:pt x="365" y="572"/>
                    </a:cubicBezTo>
                    <a:lnTo>
                      <a:pt x="7324" y="572"/>
                    </a:lnTo>
                    <a:lnTo>
                      <a:pt x="73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;p13">
                <a:extLst>
                  <a:ext uri="{FF2B5EF4-FFF2-40B4-BE49-F238E27FC236}">
                    <a16:creationId xmlns:a16="http://schemas.microsoft.com/office/drawing/2014/main" id="{A875503B-0A22-1683-CEC4-F830F77F1284}"/>
                  </a:ext>
                </a:extLst>
              </p:cNvPr>
              <p:cNvSpPr/>
              <p:nvPr/>
            </p:nvSpPr>
            <p:spPr>
              <a:xfrm>
                <a:off x="3320852" y="2964693"/>
                <a:ext cx="881497" cy="173112"/>
              </a:xfrm>
              <a:custGeom>
                <a:avLst/>
                <a:gdLst/>
                <a:ahLst/>
                <a:cxnLst/>
                <a:rect l="l" t="t" r="r" b="b"/>
                <a:pathLst>
                  <a:path w="11758" h="2309" extrusionOk="0">
                    <a:moveTo>
                      <a:pt x="11721" y="1"/>
                    </a:moveTo>
                    <a:lnTo>
                      <a:pt x="9790" y="13"/>
                    </a:lnTo>
                    <a:cubicBezTo>
                      <a:pt x="9243" y="219"/>
                      <a:pt x="8685" y="402"/>
                      <a:pt x="8126" y="572"/>
                    </a:cubicBezTo>
                    <a:cubicBezTo>
                      <a:pt x="6759" y="961"/>
                      <a:pt x="5354" y="1150"/>
                      <a:pt x="3947" y="1150"/>
                    </a:cubicBezTo>
                    <a:cubicBezTo>
                      <a:pt x="3554" y="1150"/>
                      <a:pt x="3162" y="1135"/>
                      <a:pt x="2770" y="1106"/>
                    </a:cubicBezTo>
                    <a:cubicBezTo>
                      <a:pt x="1835" y="1045"/>
                      <a:pt x="912" y="912"/>
                      <a:pt x="1" y="705"/>
                    </a:cubicBezTo>
                    <a:lnTo>
                      <a:pt x="1" y="705"/>
                    </a:lnTo>
                    <a:lnTo>
                      <a:pt x="13" y="2308"/>
                    </a:lnTo>
                    <a:lnTo>
                      <a:pt x="11758" y="2151"/>
                    </a:lnTo>
                    <a:lnTo>
                      <a:pt x="11721" y="1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2;p13">
                <a:extLst>
                  <a:ext uri="{FF2B5EF4-FFF2-40B4-BE49-F238E27FC236}">
                    <a16:creationId xmlns:a16="http://schemas.microsoft.com/office/drawing/2014/main" id="{6CEBF70F-6426-2498-BBC4-4F6B96084136}"/>
                  </a:ext>
                </a:extLst>
              </p:cNvPr>
              <p:cNvSpPr/>
              <p:nvPr/>
            </p:nvSpPr>
            <p:spPr>
              <a:xfrm>
                <a:off x="5264022" y="1684485"/>
                <a:ext cx="209466" cy="66658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8891" extrusionOk="0">
                    <a:moveTo>
                      <a:pt x="0" y="0"/>
                    </a:moveTo>
                    <a:lnTo>
                      <a:pt x="0" y="8891"/>
                    </a:lnTo>
                    <a:lnTo>
                      <a:pt x="2794" y="8891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;p13">
                <a:extLst>
                  <a:ext uri="{FF2B5EF4-FFF2-40B4-BE49-F238E27FC236}">
                    <a16:creationId xmlns:a16="http://schemas.microsoft.com/office/drawing/2014/main" id="{08357409-7FAB-5446-198F-D5B2F89E05DC}"/>
                  </a:ext>
                </a:extLst>
              </p:cNvPr>
              <p:cNvSpPr/>
              <p:nvPr/>
            </p:nvSpPr>
            <p:spPr>
              <a:xfrm>
                <a:off x="2912035" y="2684451"/>
                <a:ext cx="3150614" cy="343749"/>
              </a:xfrm>
              <a:custGeom>
                <a:avLst/>
                <a:gdLst/>
                <a:ahLst/>
                <a:cxnLst/>
                <a:rect l="l" t="t" r="r" b="b"/>
                <a:pathLst>
                  <a:path w="42025" h="4585" extrusionOk="0">
                    <a:moveTo>
                      <a:pt x="23048" y="1"/>
                    </a:moveTo>
                    <a:cubicBezTo>
                      <a:pt x="21911" y="1"/>
                      <a:pt x="20763" y="146"/>
                      <a:pt x="19603" y="496"/>
                    </a:cubicBezTo>
                    <a:cubicBezTo>
                      <a:pt x="19300" y="593"/>
                      <a:pt x="19008" y="678"/>
                      <a:pt x="18729" y="775"/>
                    </a:cubicBezTo>
                    <a:cubicBezTo>
                      <a:pt x="18279" y="921"/>
                      <a:pt x="17842" y="1079"/>
                      <a:pt x="17405" y="1249"/>
                    </a:cubicBezTo>
                    <a:cubicBezTo>
                      <a:pt x="14976" y="2136"/>
                      <a:pt x="12620" y="3217"/>
                      <a:pt x="9960" y="3314"/>
                    </a:cubicBezTo>
                    <a:cubicBezTo>
                      <a:pt x="9782" y="3320"/>
                      <a:pt x="9605" y="3323"/>
                      <a:pt x="9428" y="3323"/>
                    </a:cubicBezTo>
                    <a:cubicBezTo>
                      <a:pt x="7869" y="3323"/>
                      <a:pt x="6314" y="3088"/>
                      <a:pt x="4798" y="2706"/>
                    </a:cubicBezTo>
                    <a:cubicBezTo>
                      <a:pt x="4312" y="2585"/>
                      <a:pt x="3838" y="2464"/>
                      <a:pt x="3377" y="2306"/>
                    </a:cubicBezTo>
                    <a:cubicBezTo>
                      <a:pt x="2235" y="1953"/>
                      <a:pt x="1105" y="1528"/>
                      <a:pt x="0" y="1079"/>
                    </a:cubicBezTo>
                    <a:lnTo>
                      <a:pt x="0" y="2427"/>
                    </a:lnTo>
                    <a:cubicBezTo>
                      <a:pt x="1190" y="2901"/>
                      <a:pt x="2405" y="3338"/>
                      <a:pt x="3632" y="3690"/>
                    </a:cubicBezTo>
                    <a:cubicBezTo>
                      <a:pt x="4105" y="3824"/>
                      <a:pt x="4579" y="3945"/>
                      <a:pt x="5041" y="4055"/>
                    </a:cubicBezTo>
                    <a:cubicBezTo>
                      <a:pt x="6097" y="4298"/>
                      <a:pt x="7142" y="4468"/>
                      <a:pt x="8223" y="4540"/>
                    </a:cubicBezTo>
                    <a:cubicBezTo>
                      <a:pt x="8615" y="4570"/>
                      <a:pt x="9008" y="4584"/>
                      <a:pt x="9401" y="4584"/>
                    </a:cubicBezTo>
                    <a:cubicBezTo>
                      <a:pt x="10811" y="4584"/>
                      <a:pt x="12221" y="4395"/>
                      <a:pt x="13579" y="4006"/>
                    </a:cubicBezTo>
                    <a:cubicBezTo>
                      <a:pt x="14879" y="3642"/>
                      <a:pt x="16142" y="3107"/>
                      <a:pt x="17417" y="2609"/>
                    </a:cubicBezTo>
                    <a:cubicBezTo>
                      <a:pt x="17794" y="2464"/>
                      <a:pt x="18158" y="2318"/>
                      <a:pt x="18547" y="2184"/>
                    </a:cubicBezTo>
                    <a:cubicBezTo>
                      <a:pt x="18595" y="2160"/>
                      <a:pt x="18680" y="2136"/>
                      <a:pt x="18741" y="2111"/>
                    </a:cubicBezTo>
                    <a:cubicBezTo>
                      <a:pt x="20193" y="1590"/>
                      <a:pt x="21675" y="1252"/>
                      <a:pt x="23224" y="1252"/>
                    </a:cubicBezTo>
                    <a:cubicBezTo>
                      <a:pt x="23373" y="1252"/>
                      <a:pt x="23522" y="1255"/>
                      <a:pt x="23672" y="1261"/>
                    </a:cubicBezTo>
                    <a:cubicBezTo>
                      <a:pt x="24632" y="1310"/>
                      <a:pt x="25567" y="1455"/>
                      <a:pt x="26514" y="1686"/>
                    </a:cubicBezTo>
                    <a:cubicBezTo>
                      <a:pt x="26866" y="1759"/>
                      <a:pt x="27231" y="1856"/>
                      <a:pt x="27571" y="1953"/>
                    </a:cubicBezTo>
                    <a:cubicBezTo>
                      <a:pt x="28093" y="2099"/>
                      <a:pt x="28603" y="2257"/>
                      <a:pt x="29113" y="2415"/>
                    </a:cubicBezTo>
                    <a:cubicBezTo>
                      <a:pt x="30146" y="2731"/>
                      <a:pt x="31178" y="3083"/>
                      <a:pt x="32210" y="3387"/>
                    </a:cubicBezTo>
                    <a:cubicBezTo>
                      <a:pt x="32648" y="3508"/>
                      <a:pt x="33085" y="3630"/>
                      <a:pt x="33522" y="3739"/>
                    </a:cubicBezTo>
                    <a:cubicBezTo>
                      <a:pt x="33826" y="3812"/>
                      <a:pt x="34129" y="3872"/>
                      <a:pt x="34433" y="3933"/>
                    </a:cubicBezTo>
                    <a:cubicBezTo>
                      <a:pt x="35045" y="4052"/>
                      <a:pt x="35644" y="4111"/>
                      <a:pt x="36234" y="4111"/>
                    </a:cubicBezTo>
                    <a:cubicBezTo>
                      <a:pt x="37460" y="4111"/>
                      <a:pt x="38649" y="3855"/>
                      <a:pt x="39838" y="3338"/>
                    </a:cubicBezTo>
                    <a:cubicBezTo>
                      <a:pt x="40567" y="3022"/>
                      <a:pt x="41320" y="2658"/>
                      <a:pt x="42024" y="2257"/>
                    </a:cubicBezTo>
                    <a:lnTo>
                      <a:pt x="42024" y="775"/>
                    </a:lnTo>
                    <a:cubicBezTo>
                      <a:pt x="41417" y="1152"/>
                      <a:pt x="40797" y="1492"/>
                      <a:pt x="40166" y="1808"/>
                    </a:cubicBezTo>
                    <a:cubicBezTo>
                      <a:pt x="38864" y="2459"/>
                      <a:pt x="37569" y="2860"/>
                      <a:pt x="36184" y="2860"/>
                    </a:cubicBezTo>
                    <a:cubicBezTo>
                      <a:pt x="35759" y="2860"/>
                      <a:pt x="35327" y="2823"/>
                      <a:pt x="34882" y="2743"/>
                    </a:cubicBezTo>
                    <a:cubicBezTo>
                      <a:pt x="34421" y="2658"/>
                      <a:pt x="33984" y="2561"/>
                      <a:pt x="33522" y="2439"/>
                    </a:cubicBezTo>
                    <a:cubicBezTo>
                      <a:pt x="33085" y="2318"/>
                      <a:pt x="32648" y="2196"/>
                      <a:pt x="32210" y="2063"/>
                    </a:cubicBezTo>
                    <a:cubicBezTo>
                      <a:pt x="31372" y="1808"/>
                      <a:pt x="30571" y="1528"/>
                      <a:pt x="29745" y="1273"/>
                    </a:cubicBezTo>
                    <a:cubicBezTo>
                      <a:pt x="28968" y="1030"/>
                      <a:pt x="28202" y="800"/>
                      <a:pt x="27425" y="605"/>
                    </a:cubicBezTo>
                    <a:cubicBezTo>
                      <a:pt x="27073" y="520"/>
                      <a:pt x="26708" y="435"/>
                      <a:pt x="26356" y="362"/>
                    </a:cubicBezTo>
                    <a:cubicBezTo>
                      <a:pt x="25263" y="140"/>
                      <a:pt x="24160" y="1"/>
                      <a:pt x="23048" y="1"/>
                    </a:cubicBezTo>
                    <a:close/>
                  </a:path>
                </a:pathLst>
              </a:custGeom>
              <a:solidFill>
                <a:srgbClr val="35A3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4;p13">
                <a:extLst>
                  <a:ext uri="{FF2B5EF4-FFF2-40B4-BE49-F238E27FC236}">
                    <a16:creationId xmlns:a16="http://schemas.microsoft.com/office/drawing/2014/main" id="{AC38FF16-FC08-8BCE-34E3-A07AAFA79B06}"/>
                  </a:ext>
                </a:extLst>
              </p:cNvPr>
              <p:cNvSpPr/>
              <p:nvPr/>
            </p:nvSpPr>
            <p:spPr>
              <a:xfrm>
                <a:off x="3193401" y="1735465"/>
                <a:ext cx="1097261" cy="42884"/>
              </a:xfrm>
              <a:custGeom>
                <a:avLst/>
                <a:gdLst/>
                <a:ahLst/>
                <a:cxnLst/>
                <a:rect l="l" t="t" r="r" b="b"/>
                <a:pathLst>
                  <a:path w="14636" h="572" extrusionOk="0">
                    <a:moveTo>
                      <a:pt x="365" y="0"/>
                    </a:moveTo>
                    <a:cubicBezTo>
                      <a:pt x="0" y="0"/>
                      <a:pt x="0" y="571"/>
                      <a:pt x="365" y="571"/>
                    </a:cubicBezTo>
                    <a:lnTo>
                      <a:pt x="14271" y="571"/>
                    </a:lnTo>
                    <a:cubicBezTo>
                      <a:pt x="14636" y="571"/>
                      <a:pt x="14636" y="0"/>
                      <a:pt x="14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5;p13">
                <a:extLst>
                  <a:ext uri="{FF2B5EF4-FFF2-40B4-BE49-F238E27FC236}">
                    <a16:creationId xmlns:a16="http://schemas.microsoft.com/office/drawing/2014/main" id="{2B9910FD-2D0B-E0AF-27D5-6054DB79B471}"/>
                  </a:ext>
                </a:extLst>
              </p:cNvPr>
              <p:cNvSpPr/>
              <p:nvPr/>
            </p:nvSpPr>
            <p:spPr>
              <a:xfrm>
                <a:off x="4887968" y="2711590"/>
                <a:ext cx="91089" cy="11845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580" extrusionOk="0">
                    <a:moveTo>
                      <a:pt x="0" y="0"/>
                    </a:moveTo>
                    <a:lnTo>
                      <a:pt x="158" y="1312"/>
                    </a:lnTo>
                    <a:cubicBezTo>
                      <a:pt x="510" y="1385"/>
                      <a:pt x="875" y="1470"/>
                      <a:pt x="1215" y="1579"/>
                    </a:cubicBezTo>
                    <a:lnTo>
                      <a:pt x="1069" y="243"/>
                    </a:lnTo>
                    <a:cubicBezTo>
                      <a:pt x="717" y="158"/>
                      <a:pt x="352" y="73"/>
                      <a:pt x="0" y="0"/>
                    </a:cubicBezTo>
                    <a:close/>
                  </a:path>
                </a:pathLst>
              </a:custGeom>
              <a:solidFill>
                <a:srgbClr val="2374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6;p13">
                <a:extLst>
                  <a:ext uri="{FF2B5EF4-FFF2-40B4-BE49-F238E27FC236}">
                    <a16:creationId xmlns:a16="http://schemas.microsoft.com/office/drawing/2014/main" id="{BE0184D8-33DF-990A-A980-E71D7B80A7D5}"/>
                  </a:ext>
                </a:extLst>
              </p:cNvPr>
              <p:cNvSpPr/>
              <p:nvPr/>
            </p:nvSpPr>
            <p:spPr>
              <a:xfrm>
                <a:off x="4842386" y="2136561"/>
                <a:ext cx="186300" cy="1283079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17114" extrusionOk="0">
                    <a:moveTo>
                      <a:pt x="274" y="0"/>
                    </a:moveTo>
                    <a:cubicBezTo>
                      <a:pt x="132" y="0"/>
                      <a:pt x="1" y="91"/>
                      <a:pt x="25" y="274"/>
                    </a:cubicBezTo>
                    <a:cubicBezTo>
                      <a:pt x="560" y="5120"/>
                      <a:pt x="1118" y="9954"/>
                      <a:pt x="1653" y="14788"/>
                    </a:cubicBezTo>
                    <a:lnTo>
                      <a:pt x="1884" y="16840"/>
                    </a:lnTo>
                    <a:cubicBezTo>
                      <a:pt x="1908" y="17022"/>
                      <a:pt x="2063" y="17114"/>
                      <a:pt x="2207" y="17114"/>
                    </a:cubicBezTo>
                    <a:cubicBezTo>
                      <a:pt x="2351" y="17114"/>
                      <a:pt x="2485" y="17022"/>
                      <a:pt x="2467" y="16840"/>
                    </a:cubicBezTo>
                    <a:cubicBezTo>
                      <a:pt x="1920" y="11994"/>
                      <a:pt x="1373" y="7172"/>
                      <a:pt x="827" y="2326"/>
                    </a:cubicBezTo>
                    <a:lnTo>
                      <a:pt x="596" y="274"/>
                    </a:lnTo>
                    <a:cubicBezTo>
                      <a:pt x="572" y="91"/>
                      <a:pt x="41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7;p13">
                <a:extLst>
                  <a:ext uri="{FF2B5EF4-FFF2-40B4-BE49-F238E27FC236}">
                    <a16:creationId xmlns:a16="http://schemas.microsoft.com/office/drawing/2014/main" id="{7986BBDC-122F-954B-D8B3-2EC4A21F9295}"/>
                  </a:ext>
                </a:extLst>
              </p:cNvPr>
              <p:cNvSpPr/>
              <p:nvPr/>
            </p:nvSpPr>
            <p:spPr>
              <a:xfrm>
                <a:off x="3230737" y="3157744"/>
                <a:ext cx="1059026" cy="43784"/>
              </a:xfrm>
              <a:custGeom>
                <a:avLst/>
                <a:gdLst/>
                <a:ahLst/>
                <a:cxnLst/>
                <a:rect l="l" t="t" r="r" b="b"/>
                <a:pathLst>
                  <a:path w="14126" h="584" extrusionOk="0">
                    <a:moveTo>
                      <a:pt x="365" y="1"/>
                    </a:moveTo>
                    <a:cubicBezTo>
                      <a:pt x="0" y="1"/>
                      <a:pt x="0" y="584"/>
                      <a:pt x="365" y="584"/>
                    </a:cubicBezTo>
                    <a:lnTo>
                      <a:pt x="13761" y="584"/>
                    </a:lnTo>
                    <a:cubicBezTo>
                      <a:pt x="14126" y="584"/>
                      <a:pt x="14126" y="1"/>
                      <a:pt x="13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8;p13">
                <a:extLst>
                  <a:ext uri="{FF2B5EF4-FFF2-40B4-BE49-F238E27FC236}">
                    <a16:creationId xmlns:a16="http://schemas.microsoft.com/office/drawing/2014/main" id="{D0230A33-C5F6-AD95-60BB-A3D398C10A05}"/>
                  </a:ext>
                </a:extLst>
              </p:cNvPr>
              <p:cNvSpPr/>
              <p:nvPr/>
            </p:nvSpPr>
            <p:spPr>
              <a:xfrm>
                <a:off x="3342743" y="3640334"/>
                <a:ext cx="947021" cy="43784"/>
              </a:xfrm>
              <a:custGeom>
                <a:avLst/>
                <a:gdLst/>
                <a:ahLst/>
                <a:cxnLst/>
                <a:rect l="l" t="t" r="r" b="b"/>
                <a:pathLst>
                  <a:path w="12632" h="584" extrusionOk="0">
                    <a:moveTo>
                      <a:pt x="364" y="1"/>
                    </a:moveTo>
                    <a:cubicBezTo>
                      <a:pt x="0" y="13"/>
                      <a:pt x="0" y="584"/>
                      <a:pt x="364" y="584"/>
                    </a:cubicBezTo>
                    <a:lnTo>
                      <a:pt x="12267" y="584"/>
                    </a:lnTo>
                    <a:cubicBezTo>
                      <a:pt x="12632" y="584"/>
                      <a:pt x="12632" y="1"/>
                      <a:pt x="122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;p13">
                <a:extLst>
                  <a:ext uri="{FF2B5EF4-FFF2-40B4-BE49-F238E27FC236}">
                    <a16:creationId xmlns:a16="http://schemas.microsoft.com/office/drawing/2014/main" id="{BFBA916E-9231-C0B6-BA8C-A3AC19231171}"/>
                  </a:ext>
                </a:extLst>
              </p:cNvPr>
              <p:cNvSpPr/>
              <p:nvPr/>
            </p:nvSpPr>
            <p:spPr>
              <a:xfrm>
                <a:off x="3164238" y="2170223"/>
                <a:ext cx="739429" cy="572415"/>
              </a:xfrm>
              <a:custGeom>
                <a:avLst/>
                <a:gdLst/>
                <a:ahLst/>
                <a:cxnLst/>
                <a:rect l="l" t="t" r="r" b="b"/>
                <a:pathLst>
                  <a:path w="9863" h="7635" extrusionOk="0">
                    <a:moveTo>
                      <a:pt x="9577" y="1"/>
                    </a:moveTo>
                    <a:cubicBezTo>
                      <a:pt x="9435" y="1"/>
                      <a:pt x="9292" y="92"/>
                      <a:pt x="9292" y="274"/>
                    </a:cubicBezTo>
                    <a:lnTo>
                      <a:pt x="9292" y="7051"/>
                    </a:lnTo>
                    <a:lnTo>
                      <a:pt x="377" y="7051"/>
                    </a:lnTo>
                    <a:cubicBezTo>
                      <a:pt x="1" y="7051"/>
                      <a:pt x="1" y="7634"/>
                      <a:pt x="377" y="7634"/>
                    </a:cubicBezTo>
                    <a:lnTo>
                      <a:pt x="9571" y="7634"/>
                    </a:lnTo>
                    <a:cubicBezTo>
                      <a:pt x="9729" y="7634"/>
                      <a:pt x="9863" y="7501"/>
                      <a:pt x="9863" y="7343"/>
                    </a:cubicBezTo>
                    <a:lnTo>
                      <a:pt x="9863" y="274"/>
                    </a:lnTo>
                    <a:cubicBezTo>
                      <a:pt x="9863" y="92"/>
                      <a:pt x="9720" y="1"/>
                      <a:pt x="95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0;p13">
                <a:extLst>
                  <a:ext uri="{FF2B5EF4-FFF2-40B4-BE49-F238E27FC236}">
                    <a16:creationId xmlns:a16="http://schemas.microsoft.com/office/drawing/2014/main" id="{FB41081C-A8B9-BE53-0AE9-7A4FE86FFA27}"/>
                  </a:ext>
                </a:extLst>
              </p:cNvPr>
              <p:cNvSpPr/>
              <p:nvPr/>
            </p:nvSpPr>
            <p:spPr>
              <a:xfrm>
                <a:off x="5373255" y="3179636"/>
                <a:ext cx="692123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42" extrusionOk="0">
                    <a:moveTo>
                      <a:pt x="365" y="0"/>
                    </a:moveTo>
                    <a:cubicBezTo>
                      <a:pt x="1" y="0"/>
                      <a:pt x="1" y="571"/>
                      <a:pt x="377" y="571"/>
                    </a:cubicBezTo>
                    <a:cubicBezTo>
                      <a:pt x="3329" y="632"/>
                      <a:pt x="6280" y="680"/>
                      <a:pt x="9232" y="741"/>
                    </a:cubicBezTo>
                    <a:lnTo>
                      <a:pt x="9232" y="158"/>
                    </a:lnTo>
                    <a:cubicBezTo>
                      <a:pt x="6730" y="122"/>
                      <a:pt x="4240" y="73"/>
                      <a:pt x="1726" y="24"/>
                    </a:cubicBez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1;p13">
                <a:extLst>
                  <a:ext uri="{FF2B5EF4-FFF2-40B4-BE49-F238E27FC236}">
                    <a16:creationId xmlns:a16="http://schemas.microsoft.com/office/drawing/2014/main" id="{8EACB0F5-A33E-FEB7-8078-F0E47011DB44}"/>
                  </a:ext>
                </a:extLst>
              </p:cNvPr>
              <p:cNvSpPr/>
              <p:nvPr/>
            </p:nvSpPr>
            <p:spPr>
              <a:xfrm>
                <a:off x="3165137" y="2738880"/>
                <a:ext cx="2260121" cy="247784"/>
              </a:xfrm>
              <a:custGeom>
                <a:avLst/>
                <a:gdLst/>
                <a:ahLst/>
                <a:cxnLst/>
                <a:rect l="l" t="t" r="r" b="b"/>
                <a:pathLst>
                  <a:path w="30147" h="3305" extrusionOk="0">
                    <a:moveTo>
                      <a:pt x="15365" y="1"/>
                    </a:moveTo>
                    <a:cubicBezTo>
                      <a:pt x="14916" y="159"/>
                      <a:pt x="14478" y="304"/>
                      <a:pt x="14041" y="474"/>
                    </a:cubicBezTo>
                    <a:lnTo>
                      <a:pt x="14041" y="1835"/>
                    </a:lnTo>
                    <a:cubicBezTo>
                      <a:pt x="14418" y="1689"/>
                      <a:pt x="14782" y="1555"/>
                      <a:pt x="15171" y="1410"/>
                    </a:cubicBezTo>
                    <a:cubicBezTo>
                      <a:pt x="15219" y="1397"/>
                      <a:pt x="15292" y="1373"/>
                      <a:pt x="15365" y="1349"/>
                    </a:cubicBezTo>
                    <a:lnTo>
                      <a:pt x="15365" y="1"/>
                    </a:lnTo>
                    <a:close/>
                    <a:moveTo>
                      <a:pt x="28834" y="1300"/>
                    </a:moveTo>
                    <a:lnTo>
                      <a:pt x="28834" y="2624"/>
                    </a:lnTo>
                    <a:cubicBezTo>
                      <a:pt x="29272" y="2770"/>
                      <a:pt x="29709" y="2891"/>
                      <a:pt x="30146" y="2989"/>
                    </a:cubicBezTo>
                    <a:lnTo>
                      <a:pt x="30146" y="1689"/>
                    </a:lnTo>
                    <a:cubicBezTo>
                      <a:pt x="29709" y="1580"/>
                      <a:pt x="29272" y="1446"/>
                      <a:pt x="28834" y="1300"/>
                    </a:cubicBezTo>
                    <a:close/>
                    <a:moveTo>
                      <a:pt x="13" y="1568"/>
                    </a:moveTo>
                    <a:cubicBezTo>
                      <a:pt x="1" y="1568"/>
                      <a:pt x="1" y="1568"/>
                      <a:pt x="13" y="1580"/>
                    </a:cubicBezTo>
                    <a:cubicBezTo>
                      <a:pt x="61" y="1859"/>
                      <a:pt x="122" y="2114"/>
                      <a:pt x="171" y="2381"/>
                    </a:cubicBezTo>
                    <a:lnTo>
                      <a:pt x="268" y="2940"/>
                    </a:lnTo>
                    <a:cubicBezTo>
                      <a:pt x="742" y="3086"/>
                      <a:pt x="1215" y="3207"/>
                      <a:pt x="1689" y="3304"/>
                    </a:cubicBezTo>
                    <a:lnTo>
                      <a:pt x="1446" y="1956"/>
                    </a:lnTo>
                    <a:cubicBezTo>
                      <a:pt x="972" y="1835"/>
                      <a:pt x="487" y="1701"/>
                      <a:pt x="13" y="1568"/>
                    </a:cubicBezTo>
                    <a:close/>
                  </a:path>
                </a:pathLst>
              </a:custGeom>
              <a:solidFill>
                <a:srgbClr val="2374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2;p13">
                <a:extLst>
                  <a:ext uri="{FF2B5EF4-FFF2-40B4-BE49-F238E27FC236}">
                    <a16:creationId xmlns:a16="http://schemas.microsoft.com/office/drawing/2014/main" id="{31C26B85-4B19-5346-CB4B-1FF735BD069B}"/>
                  </a:ext>
                </a:extLst>
              </p:cNvPr>
              <p:cNvSpPr/>
              <p:nvPr/>
            </p:nvSpPr>
            <p:spPr>
              <a:xfrm>
                <a:off x="2912035" y="1426734"/>
                <a:ext cx="3115978" cy="2563385"/>
              </a:xfrm>
              <a:custGeom>
                <a:avLst/>
                <a:gdLst/>
                <a:ahLst/>
                <a:cxnLst/>
                <a:rect l="l" t="t" r="r" b="b"/>
                <a:pathLst>
                  <a:path w="41563" h="34191" extrusionOk="0">
                    <a:moveTo>
                      <a:pt x="34737" y="2685"/>
                    </a:moveTo>
                    <a:lnTo>
                      <a:pt x="34737" y="13082"/>
                    </a:lnTo>
                    <a:lnTo>
                      <a:pt x="31093" y="13082"/>
                    </a:lnTo>
                    <a:cubicBezTo>
                      <a:pt x="29684" y="12049"/>
                      <a:pt x="28275" y="11005"/>
                      <a:pt x="26866" y="9972"/>
                    </a:cubicBezTo>
                    <a:lnTo>
                      <a:pt x="26866" y="2685"/>
                    </a:lnTo>
                    <a:close/>
                    <a:moveTo>
                      <a:pt x="26259" y="10628"/>
                    </a:moveTo>
                    <a:cubicBezTo>
                      <a:pt x="26405" y="10750"/>
                      <a:pt x="26599" y="10871"/>
                      <a:pt x="26757" y="10956"/>
                    </a:cubicBezTo>
                    <a:cubicBezTo>
                      <a:pt x="27243" y="11308"/>
                      <a:pt x="27704" y="11673"/>
                      <a:pt x="28202" y="12025"/>
                    </a:cubicBezTo>
                    <a:cubicBezTo>
                      <a:pt x="29016" y="12632"/>
                      <a:pt x="29854" y="13240"/>
                      <a:pt x="30668" y="13847"/>
                    </a:cubicBezTo>
                    <a:cubicBezTo>
                      <a:pt x="30704" y="13871"/>
                      <a:pt x="30729" y="13895"/>
                      <a:pt x="30777" y="13920"/>
                    </a:cubicBezTo>
                    <a:cubicBezTo>
                      <a:pt x="30841" y="13955"/>
                      <a:pt x="30905" y="13974"/>
                      <a:pt x="30963" y="13974"/>
                    </a:cubicBezTo>
                    <a:cubicBezTo>
                      <a:pt x="31006" y="13974"/>
                      <a:pt x="31045" y="13964"/>
                      <a:pt x="31081" y="13944"/>
                    </a:cubicBezTo>
                    <a:lnTo>
                      <a:pt x="32453" y="13944"/>
                    </a:lnTo>
                    <a:lnTo>
                      <a:pt x="32453" y="28288"/>
                    </a:lnTo>
                    <a:cubicBezTo>
                      <a:pt x="30959" y="27401"/>
                      <a:pt x="29490" y="26539"/>
                      <a:pt x="27996" y="25652"/>
                    </a:cubicBezTo>
                    <a:cubicBezTo>
                      <a:pt x="27729" y="25495"/>
                      <a:pt x="27437" y="25324"/>
                      <a:pt x="27170" y="25167"/>
                    </a:cubicBezTo>
                    <a:cubicBezTo>
                      <a:pt x="26320" y="24669"/>
                      <a:pt x="25482" y="24171"/>
                      <a:pt x="24632" y="23685"/>
                    </a:cubicBezTo>
                    <a:cubicBezTo>
                      <a:pt x="24462" y="23588"/>
                      <a:pt x="24291" y="23490"/>
                      <a:pt x="24146" y="23393"/>
                    </a:cubicBezTo>
                    <a:cubicBezTo>
                      <a:pt x="23198" y="22835"/>
                      <a:pt x="22263" y="22288"/>
                      <a:pt x="21316" y="21729"/>
                    </a:cubicBezTo>
                    <a:cubicBezTo>
                      <a:pt x="20381" y="21159"/>
                      <a:pt x="19433" y="20612"/>
                      <a:pt x="18498" y="20053"/>
                    </a:cubicBezTo>
                    <a:lnTo>
                      <a:pt x="18498" y="10628"/>
                    </a:lnTo>
                    <a:close/>
                    <a:moveTo>
                      <a:pt x="3304" y="1"/>
                    </a:moveTo>
                    <a:lnTo>
                      <a:pt x="3304" y="9742"/>
                    </a:lnTo>
                    <a:lnTo>
                      <a:pt x="0" y="9742"/>
                    </a:lnTo>
                    <a:lnTo>
                      <a:pt x="0" y="10604"/>
                    </a:lnTo>
                    <a:lnTo>
                      <a:pt x="3304" y="10604"/>
                    </a:lnTo>
                    <a:lnTo>
                      <a:pt x="3304" y="15620"/>
                    </a:lnTo>
                    <a:cubicBezTo>
                      <a:pt x="3304" y="16215"/>
                      <a:pt x="3231" y="16835"/>
                      <a:pt x="3316" y="17406"/>
                    </a:cubicBezTo>
                    <a:cubicBezTo>
                      <a:pt x="3413" y="18219"/>
                      <a:pt x="3607" y="19033"/>
                      <a:pt x="3753" y="19835"/>
                    </a:cubicBezTo>
                    <a:cubicBezTo>
                      <a:pt x="4421" y="23527"/>
                      <a:pt x="5077" y="27219"/>
                      <a:pt x="5745" y="30911"/>
                    </a:cubicBezTo>
                    <a:lnTo>
                      <a:pt x="6340" y="34191"/>
                    </a:lnTo>
                    <a:lnTo>
                      <a:pt x="7203" y="34191"/>
                    </a:lnTo>
                    <a:cubicBezTo>
                      <a:pt x="7081" y="33523"/>
                      <a:pt x="6960" y="32867"/>
                      <a:pt x="6850" y="32199"/>
                    </a:cubicBezTo>
                    <a:cubicBezTo>
                      <a:pt x="6170" y="28385"/>
                      <a:pt x="5490" y="24559"/>
                      <a:pt x="4798" y="20746"/>
                    </a:cubicBezTo>
                    <a:cubicBezTo>
                      <a:pt x="4603" y="19665"/>
                      <a:pt x="4409" y="18572"/>
                      <a:pt x="4215" y="17491"/>
                    </a:cubicBezTo>
                    <a:cubicBezTo>
                      <a:pt x="4190" y="17406"/>
                      <a:pt x="4178" y="17321"/>
                      <a:pt x="4166" y="17248"/>
                    </a:cubicBezTo>
                    <a:lnTo>
                      <a:pt x="4166" y="10628"/>
                    </a:lnTo>
                    <a:lnTo>
                      <a:pt x="17636" y="10628"/>
                    </a:lnTo>
                    <a:lnTo>
                      <a:pt x="17636" y="34191"/>
                    </a:lnTo>
                    <a:lnTo>
                      <a:pt x="18498" y="34191"/>
                    </a:lnTo>
                    <a:lnTo>
                      <a:pt x="18498" y="21049"/>
                    </a:lnTo>
                    <a:cubicBezTo>
                      <a:pt x="18559" y="21086"/>
                      <a:pt x="18619" y="21110"/>
                      <a:pt x="18680" y="21159"/>
                    </a:cubicBezTo>
                    <a:cubicBezTo>
                      <a:pt x="19968" y="21924"/>
                      <a:pt x="21255" y="22677"/>
                      <a:pt x="22555" y="23454"/>
                    </a:cubicBezTo>
                    <a:cubicBezTo>
                      <a:pt x="23077" y="23770"/>
                      <a:pt x="23611" y="24073"/>
                      <a:pt x="24146" y="24401"/>
                    </a:cubicBezTo>
                    <a:cubicBezTo>
                      <a:pt x="24316" y="24486"/>
                      <a:pt x="24474" y="24596"/>
                      <a:pt x="24632" y="24681"/>
                    </a:cubicBezTo>
                    <a:cubicBezTo>
                      <a:pt x="24899" y="24851"/>
                      <a:pt x="25190" y="25021"/>
                      <a:pt x="25470" y="25167"/>
                    </a:cubicBezTo>
                    <a:cubicBezTo>
                      <a:pt x="25737" y="25337"/>
                      <a:pt x="26028" y="25507"/>
                      <a:pt x="26295" y="25652"/>
                    </a:cubicBezTo>
                    <a:cubicBezTo>
                      <a:pt x="29028" y="27268"/>
                      <a:pt x="31749" y="28871"/>
                      <a:pt x="34482" y="30486"/>
                    </a:cubicBezTo>
                    <a:cubicBezTo>
                      <a:pt x="36534" y="31701"/>
                      <a:pt x="38563" y="32952"/>
                      <a:pt x="40627" y="34154"/>
                    </a:cubicBezTo>
                    <a:cubicBezTo>
                      <a:pt x="40992" y="34094"/>
                      <a:pt x="41320" y="33911"/>
                      <a:pt x="41563" y="33669"/>
                    </a:cubicBezTo>
                    <a:cubicBezTo>
                      <a:pt x="39231" y="32284"/>
                      <a:pt x="36911" y="30924"/>
                      <a:pt x="34591" y="29551"/>
                    </a:cubicBezTo>
                    <a:cubicBezTo>
                      <a:pt x="34166" y="29296"/>
                      <a:pt x="33729" y="29053"/>
                      <a:pt x="33304" y="28798"/>
                    </a:cubicBezTo>
                    <a:lnTo>
                      <a:pt x="33304" y="13968"/>
                    </a:lnTo>
                    <a:lnTo>
                      <a:pt x="35162" y="13968"/>
                    </a:lnTo>
                    <a:cubicBezTo>
                      <a:pt x="35393" y="13968"/>
                      <a:pt x="35587" y="13762"/>
                      <a:pt x="35587" y="13543"/>
                    </a:cubicBezTo>
                    <a:lnTo>
                      <a:pt x="35587" y="25"/>
                    </a:lnTo>
                    <a:lnTo>
                      <a:pt x="34725" y="25"/>
                    </a:lnTo>
                    <a:lnTo>
                      <a:pt x="34725" y="1847"/>
                    </a:lnTo>
                    <a:lnTo>
                      <a:pt x="26417" y="1847"/>
                    </a:lnTo>
                    <a:cubicBezTo>
                      <a:pt x="26186" y="1847"/>
                      <a:pt x="25992" y="2041"/>
                      <a:pt x="25992" y="2272"/>
                    </a:cubicBezTo>
                    <a:lnTo>
                      <a:pt x="25992" y="9778"/>
                    </a:lnTo>
                    <a:lnTo>
                      <a:pt x="18498" y="9778"/>
                    </a:lnTo>
                    <a:lnTo>
                      <a:pt x="18498" y="25"/>
                    </a:lnTo>
                    <a:lnTo>
                      <a:pt x="17624" y="25"/>
                    </a:lnTo>
                    <a:lnTo>
                      <a:pt x="17624" y="9778"/>
                    </a:lnTo>
                    <a:lnTo>
                      <a:pt x="4166" y="9778"/>
                    </a:lnTo>
                    <a:lnTo>
                      <a:pt x="4166" y="6122"/>
                    </a:lnTo>
                    <a:cubicBezTo>
                      <a:pt x="4166" y="4082"/>
                      <a:pt x="4190" y="2029"/>
                      <a:pt x="4190" y="1"/>
                    </a:cubicBezTo>
                    <a:close/>
                  </a:path>
                </a:pathLst>
              </a:custGeom>
              <a:solidFill>
                <a:srgbClr val="F99D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3;p13">
                <a:extLst>
                  <a:ext uri="{FF2B5EF4-FFF2-40B4-BE49-F238E27FC236}">
                    <a16:creationId xmlns:a16="http://schemas.microsoft.com/office/drawing/2014/main" id="{05B222E5-7979-BC9F-B500-EB91E52307D1}"/>
                  </a:ext>
                </a:extLst>
              </p:cNvPr>
              <p:cNvSpPr/>
              <p:nvPr/>
            </p:nvSpPr>
            <p:spPr>
              <a:xfrm>
                <a:off x="4327936" y="3087121"/>
                <a:ext cx="194922" cy="576089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7684" extrusionOk="0">
                    <a:moveTo>
                      <a:pt x="230" y="0"/>
                    </a:moveTo>
                    <a:cubicBezTo>
                      <a:pt x="116" y="0"/>
                      <a:pt x="1" y="87"/>
                      <a:pt x="1" y="214"/>
                    </a:cubicBezTo>
                    <a:lnTo>
                      <a:pt x="1" y="7453"/>
                    </a:lnTo>
                    <a:cubicBezTo>
                      <a:pt x="1" y="7574"/>
                      <a:pt x="110" y="7684"/>
                      <a:pt x="231" y="7684"/>
                    </a:cubicBezTo>
                    <a:lnTo>
                      <a:pt x="2393" y="7684"/>
                    </a:lnTo>
                    <a:cubicBezTo>
                      <a:pt x="2515" y="7684"/>
                      <a:pt x="2600" y="7598"/>
                      <a:pt x="2600" y="7477"/>
                    </a:cubicBezTo>
                    <a:lnTo>
                      <a:pt x="2600" y="1538"/>
                    </a:lnTo>
                    <a:cubicBezTo>
                      <a:pt x="2600" y="1465"/>
                      <a:pt x="2551" y="1380"/>
                      <a:pt x="2491" y="1356"/>
                    </a:cubicBezTo>
                    <a:lnTo>
                      <a:pt x="341" y="32"/>
                    </a:lnTo>
                    <a:cubicBezTo>
                      <a:pt x="307" y="10"/>
                      <a:pt x="269" y="0"/>
                      <a:pt x="230" y="0"/>
                    </a:cubicBez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4;p13">
                <a:extLst>
                  <a:ext uri="{FF2B5EF4-FFF2-40B4-BE49-F238E27FC236}">
                    <a16:creationId xmlns:a16="http://schemas.microsoft.com/office/drawing/2014/main" id="{EF404C52-8373-6CA7-5FE4-871DEF81185D}"/>
                  </a:ext>
                </a:extLst>
              </p:cNvPr>
              <p:cNvSpPr/>
              <p:nvPr/>
            </p:nvSpPr>
            <p:spPr>
              <a:xfrm>
                <a:off x="5009046" y="3826112"/>
                <a:ext cx="127524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75" extrusionOk="0">
                    <a:moveTo>
                      <a:pt x="1" y="1"/>
                    </a:moveTo>
                    <a:lnTo>
                      <a:pt x="1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5;p13">
                <a:extLst>
                  <a:ext uri="{FF2B5EF4-FFF2-40B4-BE49-F238E27FC236}">
                    <a16:creationId xmlns:a16="http://schemas.microsoft.com/office/drawing/2014/main" id="{B54C3D95-0AA7-3C72-1E79-61DC68EA0BC1}"/>
                  </a:ext>
                </a:extLst>
              </p:cNvPr>
              <p:cNvSpPr/>
              <p:nvPr/>
            </p:nvSpPr>
            <p:spPr>
              <a:xfrm>
                <a:off x="4859704" y="3826112"/>
                <a:ext cx="127599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2175" extrusionOk="0">
                    <a:moveTo>
                      <a:pt x="1701" y="1"/>
                    </a:moveTo>
                    <a:lnTo>
                      <a:pt x="1" y="778"/>
                    </a:lnTo>
                    <a:lnTo>
                      <a:pt x="1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6;p13">
                <a:extLst>
                  <a:ext uri="{FF2B5EF4-FFF2-40B4-BE49-F238E27FC236}">
                    <a16:creationId xmlns:a16="http://schemas.microsoft.com/office/drawing/2014/main" id="{93288DED-DB78-1756-6BFE-B433728CE08D}"/>
                  </a:ext>
                </a:extLst>
              </p:cNvPr>
              <p:cNvSpPr/>
              <p:nvPr/>
            </p:nvSpPr>
            <p:spPr>
              <a:xfrm>
                <a:off x="5159288" y="3826112"/>
                <a:ext cx="127524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75" extrusionOk="0">
                    <a:moveTo>
                      <a:pt x="1" y="1"/>
                    </a:moveTo>
                    <a:lnTo>
                      <a:pt x="1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7;p13">
                <a:extLst>
                  <a:ext uri="{FF2B5EF4-FFF2-40B4-BE49-F238E27FC236}">
                    <a16:creationId xmlns:a16="http://schemas.microsoft.com/office/drawing/2014/main" id="{FAA0D570-626C-59FF-9979-CBDBD4326E36}"/>
                  </a:ext>
                </a:extLst>
              </p:cNvPr>
              <p:cNvSpPr/>
              <p:nvPr/>
            </p:nvSpPr>
            <p:spPr>
              <a:xfrm>
                <a:off x="5307731" y="3826112"/>
                <a:ext cx="127524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75" extrusionOk="0">
                    <a:moveTo>
                      <a:pt x="0" y="1"/>
                    </a:moveTo>
                    <a:lnTo>
                      <a:pt x="0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8;p13">
                <a:extLst>
                  <a:ext uri="{FF2B5EF4-FFF2-40B4-BE49-F238E27FC236}">
                    <a16:creationId xmlns:a16="http://schemas.microsoft.com/office/drawing/2014/main" id="{9BF47815-3D90-1B06-F510-E74ED477237D}"/>
                  </a:ext>
                </a:extLst>
              </p:cNvPr>
              <p:cNvSpPr/>
              <p:nvPr/>
            </p:nvSpPr>
            <p:spPr>
              <a:xfrm>
                <a:off x="5009046" y="3440011"/>
                <a:ext cx="127524" cy="356119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750" extrusionOk="0">
                    <a:moveTo>
                      <a:pt x="1" y="1"/>
                    </a:moveTo>
                    <a:lnTo>
                      <a:pt x="1" y="4750"/>
                    </a:lnTo>
                    <a:lnTo>
                      <a:pt x="1701" y="4750"/>
                    </a:lnTo>
                    <a:lnTo>
                      <a:pt x="1701" y="10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9;p13">
                <a:extLst>
                  <a:ext uri="{FF2B5EF4-FFF2-40B4-BE49-F238E27FC236}">
                    <a16:creationId xmlns:a16="http://schemas.microsoft.com/office/drawing/2014/main" id="{331D7BC8-6545-73FE-AD47-468B8AD0496C}"/>
                  </a:ext>
                </a:extLst>
              </p:cNvPr>
              <p:cNvSpPr/>
              <p:nvPr/>
            </p:nvSpPr>
            <p:spPr>
              <a:xfrm>
                <a:off x="5159288" y="3529301"/>
                <a:ext cx="127524" cy="266827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3559" extrusionOk="0">
                    <a:moveTo>
                      <a:pt x="1" y="0"/>
                    </a:moveTo>
                    <a:lnTo>
                      <a:pt x="1" y="3559"/>
                    </a:lnTo>
                    <a:lnTo>
                      <a:pt x="1701" y="3559"/>
                    </a:lnTo>
                    <a:lnTo>
                      <a:pt x="1701" y="10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0;p13">
                <a:extLst>
                  <a:ext uri="{FF2B5EF4-FFF2-40B4-BE49-F238E27FC236}">
                    <a16:creationId xmlns:a16="http://schemas.microsoft.com/office/drawing/2014/main" id="{D991F7D1-E5BC-1B96-C87F-C828B660BD00}"/>
                  </a:ext>
                </a:extLst>
              </p:cNvPr>
              <p:cNvSpPr/>
              <p:nvPr/>
            </p:nvSpPr>
            <p:spPr>
              <a:xfrm>
                <a:off x="5307731" y="3618517"/>
                <a:ext cx="129398" cy="17761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1725" y="2369"/>
                    </a:lnTo>
                    <a:lnTo>
                      <a:pt x="1725" y="10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1;p13">
                <a:extLst>
                  <a:ext uri="{FF2B5EF4-FFF2-40B4-BE49-F238E27FC236}">
                    <a16:creationId xmlns:a16="http://schemas.microsoft.com/office/drawing/2014/main" id="{CB8FBC30-7976-C50E-C2C0-99F425C01141}"/>
                  </a:ext>
                </a:extLst>
              </p:cNvPr>
              <p:cNvSpPr/>
              <p:nvPr/>
            </p:nvSpPr>
            <p:spPr>
              <a:xfrm>
                <a:off x="5458872" y="3708632"/>
                <a:ext cx="286910" cy="267802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572" extrusionOk="0">
                    <a:moveTo>
                      <a:pt x="1" y="1"/>
                    </a:moveTo>
                    <a:lnTo>
                      <a:pt x="1" y="3572"/>
                    </a:lnTo>
                    <a:lnTo>
                      <a:pt x="3316" y="3572"/>
                    </a:lnTo>
                    <a:lnTo>
                      <a:pt x="3826" y="22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2;p13">
                <a:extLst>
                  <a:ext uri="{FF2B5EF4-FFF2-40B4-BE49-F238E27FC236}">
                    <a16:creationId xmlns:a16="http://schemas.microsoft.com/office/drawing/2014/main" id="{1ED0FA4A-F815-A0C7-4607-F6F646EFFD13}"/>
                  </a:ext>
                </a:extLst>
              </p:cNvPr>
              <p:cNvSpPr/>
              <p:nvPr/>
            </p:nvSpPr>
            <p:spPr>
              <a:xfrm>
                <a:off x="4327936" y="3756014"/>
                <a:ext cx="141243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3098" extrusionOk="0">
                    <a:moveTo>
                      <a:pt x="1" y="0"/>
                    </a:moveTo>
                    <a:lnTo>
                      <a:pt x="1" y="3097"/>
                    </a:lnTo>
                    <a:lnTo>
                      <a:pt x="1883" y="3097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3;p13">
                <a:extLst>
                  <a:ext uri="{FF2B5EF4-FFF2-40B4-BE49-F238E27FC236}">
                    <a16:creationId xmlns:a16="http://schemas.microsoft.com/office/drawing/2014/main" id="{6026E2DC-42A7-5F56-9C75-82E7FF945384}"/>
                  </a:ext>
                </a:extLst>
              </p:cNvPr>
              <p:cNvSpPr/>
              <p:nvPr/>
            </p:nvSpPr>
            <p:spPr>
              <a:xfrm>
                <a:off x="5620959" y="2502121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4;p13">
                <a:extLst>
                  <a:ext uri="{FF2B5EF4-FFF2-40B4-BE49-F238E27FC236}">
                    <a16:creationId xmlns:a16="http://schemas.microsoft.com/office/drawing/2014/main" id="{A8CEEE65-8063-B717-48CE-C3D9DA49D0CF}"/>
                  </a:ext>
                </a:extLst>
              </p:cNvPr>
              <p:cNvSpPr/>
              <p:nvPr/>
            </p:nvSpPr>
            <p:spPr>
              <a:xfrm>
                <a:off x="5620959" y="2214381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5;p13">
                <a:extLst>
                  <a:ext uri="{FF2B5EF4-FFF2-40B4-BE49-F238E27FC236}">
                    <a16:creationId xmlns:a16="http://schemas.microsoft.com/office/drawing/2014/main" id="{14D23CB6-70AA-4F98-D708-8E2B609B5588}"/>
                  </a:ext>
                </a:extLst>
              </p:cNvPr>
              <p:cNvSpPr/>
              <p:nvPr/>
            </p:nvSpPr>
            <p:spPr>
              <a:xfrm>
                <a:off x="5458872" y="3033892"/>
                <a:ext cx="157587" cy="10661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422" extrusionOk="0">
                    <a:moveTo>
                      <a:pt x="1" y="1"/>
                    </a:moveTo>
                    <a:lnTo>
                      <a:pt x="1" y="1422"/>
                    </a:lnTo>
                    <a:lnTo>
                      <a:pt x="2102" y="1422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6;p13">
                <a:extLst>
                  <a:ext uri="{FF2B5EF4-FFF2-40B4-BE49-F238E27FC236}">
                    <a16:creationId xmlns:a16="http://schemas.microsoft.com/office/drawing/2014/main" id="{E2D65E23-2C4F-48E1-5225-9E79E3F09D69}"/>
                  </a:ext>
                </a:extLst>
              </p:cNvPr>
              <p:cNvSpPr/>
              <p:nvPr/>
            </p:nvSpPr>
            <p:spPr>
              <a:xfrm>
                <a:off x="5665567" y="3033892"/>
                <a:ext cx="158487" cy="106611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422" extrusionOk="0">
                    <a:moveTo>
                      <a:pt x="1" y="1"/>
                    </a:moveTo>
                    <a:lnTo>
                      <a:pt x="1" y="1422"/>
                    </a:lnTo>
                    <a:lnTo>
                      <a:pt x="2114" y="1422"/>
                    </a:lnTo>
                    <a:lnTo>
                      <a:pt x="2114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7;p13">
                <a:extLst>
                  <a:ext uri="{FF2B5EF4-FFF2-40B4-BE49-F238E27FC236}">
                    <a16:creationId xmlns:a16="http://schemas.microsoft.com/office/drawing/2014/main" id="{D85A016A-CFDF-2D30-73D5-B1E2E07AE0E7}"/>
                  </a:ext>
                </a:extLst>
              </p:cNvPr>
              <p:cNvSpPr/>
              <p:nvPr/>
            </p:nvSpPr>
            <p:spPr>
              <a:xfrm>
                <a:off x="5872261" y="3033892"/>
                <a:ext cx="158487" cy="106611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422" extrusionOk="0">
                    <a:moveTo>
                      <a:pt x="1" y="1"/>
                    </a:moveTo>
                    <a:lnTo>
                      <a:pt x="1" y="1422"/>
                    </a:lnTo>
                    <a:lnTo>
                      <a:pt x="2114" y="1422"/>
                    </a:lnTo>
                    <a:lnTo>
                      <a:pt x="2114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8;p13">
                <a:extLst>
                  <a:ext uri="{FF2B5EF4-FFF2-40B4-BE49-F238E27FC236}">
                    <a16:creationId xmlns:a16="http://schemas.microsoft.com/office/drawing/2014/main" id="{42B8C203-4750-3A7F-B9C6-B1D1683DE123}"/>
                  </a:ext>
                </a:extLst>
              </p:cNvPr>
              <p:cNvSpPr/>
              <p:nvPr/>
            </p:nvSpPr>
            <p:spPr>
              <a:xfrm>
                <a:off x="5747510" y="3570236"/>
                <a:ext cx="232257" cy="302364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4033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098" y="4033"/>
                    </a:lnTo>
                    <a:lnTo>
                      <a:pt x="309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9;p13">
                <a:extLst>
                  <a:ext uri="{FF2B5EF4-FFF2-40B4-BE49-F238E27FC236}">
                    <a16:creationId xmlns:a16="http://schemas.microsoft.com/office/drawing/2014/main" id="{EEE6B800-506C-23F5-1A6B-6969EAD90DAC}"/>
                  </a:ext>
                </a:extLst>
              </p:cNvPr>
              <p:cNvSpPr/>
              <p:nvPr/>
            </p:nvSpPr>
            <p:spPr>
              <a:xfrm>
                <a:off x="5620959" y="1771901"/>
                <a:ext cx="141169" cy="2313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86" extrusionOk="0">
                    <a:moveTo>
                      <a:pt x="0" y="0"/>
                    </a:moveTo>
                    <a:lnTo>
                      <a:pt x="0" y="3085"/>
                    </a:lnTo>
                    <a:lnTo>
                      <a:pt x="1883" y="3085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0;p13">
                <a:extLst>
                  <a:ext uri="{FF2B5EF4-FFF2-40B4-BE49-F238E27FC236}">
                    <a16:creationId xmlns:a16="http://schemas.microsoft.com/office/drawing/2014/main" id="{79FAF32F-D0FF-7D84-C8ED-0E7EB73B5199}"/>
                  </a:ext>
                </a:extLst>
              </p:cNvPr>
              <p:cNvSpPr/>
              <p:nvPr/>
            </p:nvSpPr>
            <p:spPr>
              <a:xfrm>
                <a:off x="5620959" y="1501405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1;p13">
                <a:extLst>
                  <a:ext uri="{FF2B5EF4-FFF2-40B4-BE49-F238E27FC236}">
                    <a16:creationId xmlns:a16="http://schemas.microsoft.com/office/drawing/2014/main" id="{36AE1A26-F11E-3372-2A74-BD51E438B8EA}"/>
                  </a:ext>
                </a:extLst>
              </p:cNvPr>
              <p:cNvSpPr/>
              <p:nvPr/>
            </p:nvSpPr>
            <p:spPr>
              <a:xfrm>
                <a:off x="5815808" y="1501405"/>
                <a:ext cx="185851" cy="503665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6718" extrusionOk="0">
                    <a:moveTo>
                      <a:pt x="1" y="1"/>
                    </a:moveTo>
                    <a:lnTo>
                      <a:pt x="1" y="6717"/>
                    </a:lnTo>
                    <a:lnTo>
                      <a:pt x="2478" y="6717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2;p13">
                <a:extLst>
                  <a:ext uri="{FF2B5EF4-FFF2-40B4-BE49-F238E27FC236}">
                    <a16:creationId xmlns:a16="http://schemas.microsoft.com/office/drawing/2014/main" id="{ECCBB111-9DFE-1D61-342E-F004277E171E}"/>
                  </a:ext>
                </a:extLst>
              </p:cNvPr>
              <p:cNvSpPr/>
              <p:nvPr/>
            </p:nvSpPr>
            <p:spPr>
              <a:xfrm>
                <a:off x="5493508" y="3262479"/>
                <a:ext cx="503573" cy="286020"/>
              </a:xfrm>
              <a:custGeom>
                <a:avLst/>
                <a:gdLst/>
                <a:ahLst/>
                <a:cxnLst/>
                <a:rect l="l" t="t" r="r" b="b"/>
                <a:pathLst>
                  <a:path w="6717" h="3815" extrusionOk="0">
                    <a:moveTo>
                      <a:pt x="0" y="0"/>
                    </a:moveTo>
                    <a:lnTo>
                      <a:pt x="0" y="3814"/>
                    </a:lnTo>
                    <a:lnTo>
                      <a:pt x="6717" y="3814"/>
                    </a:lnTo>
                    <a:lnTo>
                      <a:pt x="671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3;p13">
                <a:extLst>
                  <a:ext uri="{FF2B5EF4-FFF2-40B4-BE49-F238E27FC236}">
                    <a16:creationId xmlns:a16="http://schemas.microsoft.com/office/drawing/2014/main" id="{15ACA1EA-EAB9-3BCE-D6A0-CF3A565C5F30}"/>
                  </a:ext>
                </a:extLst>
              </p:cNvPr>
              <p:cNvSpPr/>
              <p:nvPr/>
            </p:nvSpPr>
            <p:spPr>
              <a:xfrm>
                <a:off x="5838599" y="2214381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;p13">
                <a:extLst>
                  <a:ext uri="{FF2B5EF4-FFF2-40B4-BE49-F238E27FC236}">
                    <a16:creationId xmlns:a16="http://schemas.microsoft.com/office/drawing/2014/main" id="{FC820E9A-63A0-B164-531B-52F95580E690}"/>
                  </a:ext>
                </a:extLst>
              </p:cNvPr>
              <p:cNvSpPr/>
              <p:nvPr/>
            </p:nvSpPr>
            <p:spPr>
              <a:xfrm>
                <a:off x="5838599" y="2500321"/>
                <a:ext cx="142068" cy="23136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3086" extrusionOk="0">
                    <a:moveTo>
                      <a:pt x="0" y="1"/>
                    </a:moveTo>
                    <a:lnTo>
                      <a:pt x="0" y="3086"/>
                    </a:lnTo>
                    <a:lnTo>
                      <a:pt x="1895" y="1956"/>
                    </a:lnTo>
                    <a:lnTo>
                      <a:pt x="1895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5;p13">
                <a:extLst>
                  <a:ext uri="{FF2B5EF4-FFF2-40B4-BE49-F238E27FC236}">
                    <a16:creationId xmlns:a16="http://schemas.microsoft.com/office/drawing/2014/main" id="{12F87E59-24F5-6A16-B1C1-C64274823DB6}"/>
                  </a:ext>
                </a:extLst>
              </p:cNvPr>
              <p:cNvSpPr/>
              <p:nvPr/>
            </p:nvSpPr>
            <p:spPr>
              <a:xfrm>
                <a:off x="4487324" y="3872520"/>
                <a:ext cx="98361" cy="116657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56" extrusionOk="0">
                    <a:moveTo>
                      <a:pt x="0" y="1"/>
                    </a:moveTo>
                    <a:lnTo>
                      <a:pt x="0" y="1556"/>
                    </a:lnTo>
                    <a:lnTo>
                      <a:pt x="1312" y="1556"/>
                    </a:lnTo>
                    <a:lnTo>
                      <a:pt x="13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;p13">
                <a:extLst>
                  <a:ext uri="{FF2B5EF4-FFF2-40B4-BE49-F238E27FC236}">
                    <a16:creationId xmlns:a16="http://schemas.microsoft.com/office/drawing/2014/main" id="{412A2740-DED4-5FA9-F017-E615A43D0AD2}"/>
                  </a:ext>
                </a:extLst>
              </p:cNvPr>
              <p:cNvSpPr/>
              <p:nvPr/>
            </p:nvSpPr>
            <p:spPr>
              <a:xfrm>
                <a:off x="4769589" y="3897110"/>
                <a:ext cx="77444" cy="91167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216" extrusionOk="0">
                    <a:moveTo>
                      <a:pt x="0" y="1"/>
                    </a:moveTo>
                    <a:lnTo>
                      <a:pt x="0" y="1215"/>
                    </a:lnTo>
                    <a:lnTo>
                      <a:pt x="1033" y="1215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7;p13">
                <a:extLst>
                  <a:ext uri="{FF2B5EF4-FFF2-40B4-BE49-F238E27FC236}">
                    <a16:creationId xmlns:a16="http://schemas.microsoft.com/office/drawing/2014/main" id="{36E52A2B-AD3C-20B1-32D5-4F637A74959F}"/>
                  </a:ext>
                </a:extLst>
              </p:cNvPr>
              <p:cNvSpPr/>
              <p:nvPr/>
            </p:nvSpPr>
            <p:spPr>
              <a:xfrm>
                <a:off x="4626620" y="3274324"/>
                <a:ext cx="59226" cy="201301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685" extrusionOk="0">
                    <a:moveTo>
                      <a:pt x="0" y="0"/>
                    </a:moveTo>
                    <a:lnTo>
                      <a:pt x="0" y="2685"/>
                    </a:lnTo>
                    <a:lnTo>
                      <a:pt x="790" y="2685"/>
                    </a:lnTo>
                    <a:lnTo>
                      <a:pt x="790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8;p13">
                <a:extLst>
                  <a:ext uri="{FF2B5EF4-FFF2-40B4-BE49-F238E27FC236}">
                    <a16:creationId xmlns:a16="http://schemas.microsoft.com/office/drawing/2014/main" id="{46E261A2-DCDE-4A84-76B5-ACAA021F91B7}"/>
                  </a:ext>
                </a:extLst>
              </p:cNvPr>
              <p:cNvSpPr/>
              <p:nvPr/>
            </p:nvSpPr>
            <p:spPr>
              <a:xfrm>
                <a:off x="3258926" y="2267236"/>
                <a:ext cx="557327" cy="376137"/>
              </a:xfrm>
              <a:custGeom>
                <a:avLst/>
                <a:gdLst/>
                <a:ahLst/>
                <a:cxnLst/>
                <a:rect l="l" t="t" r="r" b="b"/>
                <a:pathLst>
                  <a:path w="7434" h="5017" extrusionOk="0">
                    <a:moveTo>
                      <a:pt x="1" y="0"/>
                    </a:moveTo>
                    <a:lnTo>
                      <a:pt x="1" y="5016"/>
                    </a:lnTo>
                    <a:lnTo>
                      <a:pt x="7434" y="5016"/>
                    </a:lnTo>
                    <a:lnTo>
                      <a:pt x="7434" y="0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9;p13">
                <a:extLst>
                  <a:ext uri="{FF2B5EF4-FFF2-40B4-BE49-F238E27FC236}">
                    <a16:creationId xmlns:a16="http://schemas.microsoft.com/office/drawing/2014/main" id="{AD06174F-0CA2-E76A-2362-8115BE7787EF}"/>
                  </a:ext>
                </a:extLst>
              </p:cNvPr>
              <p:cNvSpPr/>
              <p:nvPr/>
            </p:nvSpPr>
            <p:spPr>
              <a:xfrm>
                <a:off x="3767978" y="3158194"/>
                <a:ext cx="91089" cy="83099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084" extrusionOk="0">
                    <a:moveTo>
                      <a:pt x="275" y="1"/>
                    </a:moveTo>
                    <a:cubicBezTo>
                      <a:pt x="134" y="1"/>
                      <a:pt x="0" y="92"/>
                      <a:pt x="12" y="274"/>
                    </a:cubicBezTo>
                    <a:cubicBezTo>
                      <a:pt x="219" y="3821"/>
                      <a:pt x="425" y="7391"/>
                      <a:pt x="644" y="10962"/>
                    </a:cubicBezTo>
                    <a:lnTo>
                      <a:pt x="644" y="11084"/>
                    </a:lnTo>
                    <a:lnTo>
                      <a:pt x="1215" y="11084"/>
                    </a:lnTo>
                    <a:cubicBezTo>
                      <a:pt x="1032" y="7986"/>
                      <a:pt x="850" y="4902"/>
                      <a:pt x="668" y="1804"/>
                    </a:cubicBezTo>
                    <a:cubicBezTo>
                      <a:pt x="644" y="1306"/>
                      <a:pt x="607" y="784"/>
                      <a:pt x="583" y="274"/>
                    </a:cubicBezTo>
                    <a:cubicBezTo>
                      <a:pt x="565" y="92"/>
                      <a:pt x="416" y="1"/>
                      <a:pt x="2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00;p13">
                <a:extLst>
                  <a:ext uri="{FF2B5EF4-FFF2-40B4-BE49-F238E27FC236}">
                    <a16:creationId xmlns:a16="http://schemas.microsoft.com/office/drawing/2014/main" id="{2E46F025-E785-AB61-6EE2-D7997683D3BD}"/>
                  </a:ext>
                </a:extLst>
              </p:cNvPr>
              <p:cNvSpPr/>
              <p:nvPr/>
            </p:nvSpPr>
            <p:spPr>
              <a:xfrm>
                <a:off x="3633180" y="3723252"/>
                <a:ext cx="11387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098" extrusionOk="0">
                    <a:moveTo>
                      <a:pt x="1" y="0"/>
                    </a:moveTo>
                    <a:lnTo>
                      <a:pt x="1" y="3097"/>
                    </a:lnTo>
                    <a:lnTo>
                      <a:pt x="1519" y="3097"/>
                    </a:lnTo>
                    <a:lnTo>
                      <a:pt x="1519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01;p13">
                <a:extLst>
                  <a:ext uri="{FF2B5EF4-FFF2-40B4-BE49-F238E27FC236}">
                    <a16:creationId xmlns:a16="http://schemas.microsoft.com/office/drawing/2014/main" id="{C6040E79-61FE-ECFF-FBFF-361376FCB0EF}"/>
                  </a:ext>
                </a:extLst>
              </p:cNvPr>
              <p:cNvSpPr/>
              <p:nvPr/>
            </p:nvSpPr>
            <p:spPr>
              <a:xfrm>
                <a:off x="3480240" y="3723252"/>
                <a:ext cx="11387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098" extrusionOk="0">
                    <a:moveTo>
                      <a:pt x="0" y="0"/>
                    </a:moveTo>
                    <a:lnTo>
                      <a:pt x="0" y="3097"/>
                    </a:lnTo>
                    <a:lnTo>
                      <a:pt x="1518" y="3097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02;p13">
                <a:extLst>
                  <a:ext uri="{FF2B5EF4-FFF2-40B4-BE49-F238E27FC236}">
                    <a16:creationId xmlns:a16="http://schemas.microsoft.com/office/drawing/2014/main" id="{6D326DEF-92B1-CBF4-F4B5-F2AD17A63827}"/>
                  </a:ext>
                </a:extLst>
              </p:cNvPr>
              <p:cNvSpPr/>
              <p:nvPr/>
            </p:nvSpPr>
            <p:spPr>
              <a:xfrm>
                <a:off x="4062989" y="3439111"/>
                <a:ext cx="134796" cy="161266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151" extrusionOk="0">
                    <a:moveTo>
                      <a:pt x="0" y="1"/>
                    </a:moveTo>
                    <a:lnTo>
                      <a:pt x="0" y="2150"/>
                    </a:lnTo>
                    <a:lnTo>
                      <a:pt x="1798" y="2150"/>
                    </a:lnTo>
                    <a:lnTo>
                      <a:pt x="179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03;p13">
                <a:extLst>
                  <a:ext uri="{FF2B5EF4-FFF2-40B4-BE49-F238E27FC236}">
                    <a16:creationId xmlns:a16="http://schemas.microsoft.com/office/drawing/2014/main" id="{4941AF2C-591D-1B60-3CCB-E191FEA0D675}"/>
                  </a:ext>
                </a:extLst>
              </p:cNvPr>
              <p:cNvSpPr/>
              <p:nvPr/>
            </p:nvSpPr>
            <p:spPr>
              <a:xfrm>
                <a:off x="4062989" y="3243361"/>
                <a:ext cx="134796" cy="162166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163" extrusionOk="0">
                    <a:moveTo>
                      <a:pt x="0" y="0"/>
                    </a:moveTo>
                    <a:lnTo>
                      <a:pt x="0" y="2162"/>
                    </a:lnTo>
                    <a:lnTo>
                      <a:pt x="1798" y="2162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04;p13">
                <a:extLst>
                  <a:ext uri="{FF2B5EF4-FFF2-40B4-BE49-F238E27FC236}">
                    <a16:creationId xmlns:a16="http://schemas.microsoft.com/office/drawing/2014/main" id="{7D1386A6-79B0-21CF-5E44-6F527867707C}"/>
                  </a:ext>
                </a:extLst>
              </p:cNvPr>
              <p:cNvSpPr/>
              <p:nvPr/>
            </p:nvSpPr>
            <p:spPr>
              <a:xfrm>
                <a:off x="3897228" y="3439111"/>
                <a:ext cx="134871" cy="162166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163" extrusionOk="0">
                    <a:moveTo>
                      <a:pt x="1" y="1"/>
                    </a:moveTo>
                    <a:lnTo>
                      <a:pt x="1" y="2163"/>
                    </a:lnTo>
                    <a:lnTo>
                      <a:pt x="1798" y="2163"/>
                    </a:lnTo>
                    <a:lnTo>
                      <a:pt x="179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05;p13">
                <a:extLst>
                  <a:ext uri="{FF2B5EF4-FFF2-40B4-BE49-F238E27FC236}">
                    <a16:creationId xmlns:a16="http://schemas.microsoft.com/office/drawing/2014/main" id="{9E96BCB6-11E5-7A97-DB85-04F1E88DF87E}"/>
                  </a:ext>
                </a:extLst>
              </p:cNvPr>
              <p:cNvSpPr/>
              <p:nvPr/>
            </p:nvSpPr>
            <p:spPr>
              <a:xfrm>
                <a:off x="3898128" y="3244261"/>
                <a:ext cx="133971" cy="16126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151" extrusionOk="0">
                    <a:moveTo>
                      <a:pt x="1" y="1"/>
                    </a:moveTo>
                    <a:lnTo>
                      <a:pt x="1" y="2150"/>
                    </a:lnTo>
                    <a:lnTo>
                      <a:pt x="1786" y="2150"/>
                    </a:lnTo>
                    <a:lnTo>
                      <a:pt x="178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06;p13">
                <a:extLst>
                  <a:ext uri="{FF2B5EF4-FFF2-40B4-BE49-F238E27FC236}">
                    <a16:creationId xmlns:a16="http://schemas.microsoft.com/office/drawing/2014/main" id="{70E013B0-7E13-F1DA-E60B-565A48861BE0}"/>
                  </a:ext>
                </a:extLst>
              </p:cNvPr>
              <p:cNvSpPr/>
              <p:nvPr/>
            </p:nvSpPr>
            <p:spPr>
              <a:xfrm>
                <a:off x="3500257" y="1983095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07;p13">
                <a:extLst>
                  <a:ext uri="{FF2B5EF4-FFF2-40B4-BE49-F238E27FC236}">
                    <a16:creationId xmlns:a16="http://schemas.microsoft.com/office/drawing/2014/main" id="{C02C85D3-BB4E-BB47-7B02-5F3BC1BD635F}"/>
                  </a:ext>
                </a:extLst>
              </p:cNvPr>
              <p:cNvSpPr/>
              <p:nvPr/>
            </p:nvSpPr>
            <p:spPr>
              <a:xfrm>
                <a:off x="3499357" y="1821007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9"/>
                    </a:lnTo>
                    <a:lnTo>
                      <a:pt x="2611" y="1799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08;p13">
                <a:extLst>
                  <a:ext uri="{FF2B5EF4-FFF2-40B4-BE49-F238E27FC236}">
                    <a16:creationId xmlns:a16="http://schemas.microsoft.com/office/drawing/2014/main" id="{E1F02184-4F3A-59C9-9F7D-A9EE339014CD}"/>
                  </a:ext>
                </a:extLst>
              </p:cNvPr>
              <p:cNvSpPr/>
              <p:nvPr/>
            </p:nvSpPr>
            <p:spPr>
              <a:xfrm>
                <a:off x="3258026" y="1983095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1" y="1"/>
                    </a:moveTo>
                    <a:lnTo>
                      <a:pt x="1" y="1786"/>
                    </a:lnTo>
                    <a:lnTo>
                      <a:pt x="2612" y="178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09;p13">
                <a:extLst>
                  <a:ext uri="{FF2B5EF4-FFF2-40B4-BE49-F238E27FC236}">
                    <a16:creationId xmlns:a16="http://schemas.microsoft.com/office/drawing/2014/main" id="{0AA8C467-2479-8076-4D40-E08A300EB2F9}"/>
                  </a:ext>
                </a:extLst>
              </p:cNvPr>
              <p:cNvSpPr/>
              <p:nvPr/>
            </p:nvSpPr>
            <p:spPr>
              <a:xfrm>
                <a:off x="3257126" y="1821007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0" y="1"/>
                    </a:moveTo>
                    <a:lnTo>
                      <a:pt x="0" y="1786"/>
                    </a:lnTo>
                    <a:lnTo>
                      <a:pt x="2612" y="178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10;p13">
                <a:extLst>
                  <a:ext uri="{FF2B5EF4-FFF2-40B4-BE49-F238E27FC236}">
                    <a16:creationId xmlns:a16="http://schemas.microsoft.com/office/drawing/2014/main" id="{913D50D7-8BAC-0C3E-D298-6AF69BDDA7D6}"/>
                  </a:ext>
                </a:extLst>
              </p:cNvPr>
              <p:cNvSpPr/>
              <p:nvPr/>
            </p:nvSpPr>
            <p:spPr>
              <a:xfrm>
                <a:off x="3981945" y="1982195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11;p13">
                <a:extLst>
                  <a:ext uri="{FF2B5EF4-FFF2-40B4-BE49-F238E27FC236}">
                    <a16:creationId xmlns:a16="http://schemas.microsoft.com/office/drawing/2014/main" id="{B6100770-863E-1986-0741-272A8B8C4B36}"/>
                  </a:ext>
                </a:extLst>
              </p:cNvPr>
              <p:cNvSpPr/>
              <p:nvPr/>
            </p:nvSpPr>
            <p:spPr>
              <a:xfrm>
                <a:off x="3981045" y="1820108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1" y="1798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12;p13">
                <a:extLst>
                  <a:ext uri="{FF2B5EF4-FFF2-40B4-BE49-F238E27FC236}">
                    <a16:creationId xmlns:a16="http://schemas.microsoft.com/office/drawing/2014/main" id="{4D2061D8-7F94-2275-8010-6779D9ED7F82}"/>
                  </a:ext>
                </a:extLst>
              </p:cNvPr>
              <p:cNvSpPr/>
              <p:nvPr/>
            </p:nvSpPr>
            <p:spPr>
              <a:xfrm>
                <a:off x="3739714" y="1983095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1" y="1"/>
                    </a:moveTo>
                    <a:lnTo>
                      <a:pt x="1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13;p13">
                <a:extLst>
                  <a:ext uri="{FF2B5EF4-FFF2-40B4-BE49-F238E27FC236}">
                    <a16:creationId xmlns:a16="http://schemas.microsoft.com/office/drawing/2014/main" id="{3EFE033F-FDA3-548C-0AEA-AAC6FEDA6D8B}"/>
                  </a:ext>
                </a:extLst>
              </p:cNvPr>
              <p:cNvSpPr/>
              <p:nvPr/>
            </p:nvSpPr>
            <p:spPr>
              <a:xfrm>
                <a:off x="3738814" y="1821007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9"/>
                    </a:lnTo>
                    <a:lnTo>
                      <a:pt x="2612" y="1799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14;p13">
                <a:extLst>
                  <a:ext uri="{FF2B5EF4-FFF2-40B4-BE49-F238E27FC236}">
                    <a16:creationId xmlns:a16="http://schemas.microsoft.com/office/drawing/2014/main" id="{F56A3E9F-5189-4058-6DB4-ABCD5F8A11A6}"/>
                  </a:ext>
                </a:extLst>
              </p:cNvPr>
              <p:cNvSpPr/>
              <p:nvPr/>
            </p:nvSpPr>
            <p:spPr>
              <a:xfrm>
                <a:off x="3499357" y="1550586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0" y="1"/>
                    </a:moveTo>
                    <a:lnTo>
                      <a:pt x="0" y="1786"/>
                    </a:lnTo>
                    <a:lnTo>
                      <a:pt x="2611" y="1786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15;p13">
                <a:extLst>
                  <a:ext uri="{FF2B5EF4-FFF2-40B4-BE49-F238E27FC236}">
                    <a16:creationId xmlns:a16="http://schemas.microsoft.com/office/drawing/2014/main" id="{D8F47F20-4FC7-9B31-5B95-EA15B5EA063C}"/>
                  </a:ext>
                </a:extLst>
              </p:cNvPr>
              <p:cNvSpPr/>
              <p:nvPr/>
            </p:nvSpPr>
            <p:spPr>
              <a:xfrm>
                <a:off x="3499357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1" y="1276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16;p13">
                <a:extLst>
                  <a:ext uri="{FF2B5EF4-FFF2-40B4-BE49-F238E27FC236}">
                    <a16:creationId xmlns:a16="http://schemas.microsoft.com/office/drawing/2014/main" id="{BBA0F0BE-86D7-4507-4C25-8AD85CA7955A}"/>
                  </a:ext>
                </a:extLst>
              </p:cNvPr>
              <p:cNvSpPr/>
              <p:nvPr/>
            </p:nvSpPr>
            <p:spPr>
              <a:xfrm>
                <a:off x="3256227" y="1550586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0" y="1"/>
                    </a:moveTo>
                    <a:lnTo>
                      <a:pt x="0" y="1786"/>
                    </a:lnTo>
                    <a:lnTo>
                      <a:pt x="2612" y="178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17;p13">
                <a:extLst>
                  <a:ext uri="{FF2B5EF4-FFF2-40B4-BE49-F238E27FC236}">
                    <a16:creationId xmlns:a16="http://schemas.microsoft.com/office/drawing/2014/main" id="{5D3EF2AC-EFB3-25EC-A17D-28271628D837}"/>
                  </a:ext>
                </a:extLst>
              </p:cNvPr>
              <p:cNvSpPr/>
              <p:nvPr/>
            </p:nvSpPr>
            <p:spPr>
              <a:xfrm>
                <a:off x="3257126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2" y="127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18;p13">
                <a:extLst>
                  <a:ext uri="{FF2B5EF4-FFF2-40B4-BE49-F238E27FC236}">
                    <a16:creationId xmlns:a16="http://schemas.microsoft.com/office/drawing/2014/main" id="{1D5629A6-3333-278A-EA89-4F7254E1BEB3}"/>
                  </a:ext>
                </a:extLst>
              </p:cNvPr>
              <p:cNvSpPr/>
              <p:nvPr/>
            </p:nvSpPr>
            <p:spPr>
              <a:xfrm>
                <a:off x="3981045" y="1549687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1" y="1798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19;p13">
                <a:extLst>
                  <a:ext uri="{FF2B5EF4-FFF2-40B4-BE49-F238E27FC236}">
                    <a16:creationId xmlns:a16="http://schemas.microsoft.com/office/drawing/2014/main" id="{CC4C1556-D9BB-4ACA-95FD-2385DB07B794}"/>
                  </a:ext>
                </a:extLst>
              </p:cNvPr>
              <p:cNvSpPr/>
              <p:nvPr/>
            </p:nvSpPr>
            <p:spPr>
              <a:xfrm>
                <a:off x="3981945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2" y="127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20;p13">
                <a:extLst>
                  <a:ext uri="{FF2B5EF4-FFF2-40B4-BE49-F238E27FC236}">
                    <a16:creationId xmlns:a16="http://schemas.microsoft.com/office/drawing/2014/main" id="{E402EA3C-875E-31BD-CE32-788DDE1F97E1}"/>
                  </a:ext>
                </a:extLst>
              </p:cNvPr>
              <p:cNvSpPr/>
              <p:nvPr/>
            </p:nvSpPr>
            <p:spPr>
              <a:xfrm>
                <a:off x="3738814" y="1550586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21;p13">
                <a:extLst>
                  <a:ext uri="{FF2B5EF4-FFF2-40B4-BE49-F238E27FC236}">
                    <a16:creationId xmlns:a16="http://schemas.microsoft.com/office/drawing/2014/main" id="{24F5A0E4-6A02-42E0-B736-D94141AEBB5B}"/>
                  </a:ext>
                </a:extLst>
              </p:cNvPr>
              <p:cNvSpPr/>
              <p:nvPr/>
            </p:nvSpPr>
            <p:spPr>
              <a:xfrm>
                <a:off x="3738814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2" y="127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22;p13">
                <a:extLst>
                  <a:ext uri="{FF2B5EF4-FFF2-40B4-BE49-F238E27FC236}">
                    <a16:creationId xmlns:a16="http://schemas.microsoft.com/office/drawing/2014/main" id="{D42105D7-AC14-7CB4-6443-55392902EDC0}"/>
                  </a:ext>
                </a:extLst>
              </p:cNvPr>
              <p:cNvSpPr/>
              <p:nvPr/>
            </p:nvSpPr>
            <p:spPr>
              <a:xfrm>
                <a:off x="4062989" y="3924475"/>
                <a:ext cx="134796" cy="64701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863" extrusionOk="0">
                    <a:moveTo>
                      <a:pt x="0" y="0"/>
                    </a:moveTo>
                    <a:lnTo>
                      <a:pt x="0" y="863"/>
                    </a:lnTo>
                    <a:lnTo>
                      <a:pt x="1798" y="863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23;p13">
                <a:extLst>
                  <a:ext uri="{FF2B5EF4-FFF2-40B4-BE49-F238E27FC236}">
                    <a16:creationId xmlns:a16="http://schemas.microsoft.com/office/drawing/2014/main" id="{8413D5B3-2C58-CA52-94AF-03F39594BCD9}"/>
                  </a:ext>
                </a:extLst>
              </p:cNvPr>
              <p:cNvSpPr/>
              <p:nvPr/>
            </p:nvSpPr>
            <p:spPr>
              <a:xfrm>
                <a:off x="4062989" y="3729624"/>
                <a:ext cx="133896" cy="161191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150" extrusionOk="0">
                    <a:moveTo>
                      <a:pt x="0" y="0"/>
                    </a:moveTo>
                    <a:lnTo>
                      <a:pt x="0" y="2150"/>
                    </a:lnTo>
                    <a:lnTo>
                      <a:pt x="1786" y="2150"/>
                    </a:lnTo>
                    <a:lnTo>
                      <a:pt x="178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24;p13">
                <a:extLst>
                  <a:ext uri="{FF2B5EF4-FFF2-40B4-BE49-F238E27FC236}">
                    <a16:creationId xmlns:a16="http://schemas.microsoft.com/office/drawing/2014/main" id="{0E59A0F0-D059-ED06-1799-088C71A2A192}"/>
                  </a:ext>
                </a:extLst>
              </p:cNvPr>
              <p:cNvSpPr/>
              <p:nvPr/>
            </p:nvSpPr>
            <p:spPr>
              <a:xfrm>
                <a:off x="3897228" y="3924475"/>
                <a:ext cx="134871" cy="64701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863" extrusionOk="0">
                    <a:moveTo>
                      <a:pt x="1" y="0"/>
                    </a:moveTo>
                    <a:lnTo>
                      <a:pt x="1" y="863"/>
                    </a:lnTo>
                    <a:lnTo>
                      <a:pt x="1798" y="863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25;p13">
                <a:extLst>
                  <a:ext uri="{FF2B5EF4-FFF2-40B4-BE49-F238E27FC236}">
                    <a16:creationId xmlns:a16="http://schemas.microsoft.com/office/drawing/2014/main" id="{62F913DD-B6FA-B565-81F7-9FE9C6422BB6}"/>
                  </a:ext>
                </a:extLst>
              </p:cNvPr>
              <p:cNvSpPr/>
              <p:nvPr/>
            </p:nvSpPr>
            <p:spPr>
              <a:xfrm>
                <a:off x="3897228" y="3729624"/>
                <a:ext cx="133971" cy="16216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163" extrusionOk="0">
                    <a:moveTo>
                      <a:pt x="1" y="0"/>
                    </a:moveTo>
                    <a:lnTo>
                      <a:pt x="1" y="2162"/>
                    </a:lnTo>
                    <a:lnTo>
                      <a:pt x="1786" y="2162"/>
                    </a:lnTo>
                    <a:lnTo>
                      <a:pt x="178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26;p13">
                <a:extLst>
                  <a:ext uri="{FF2B5EF4-FFF2-40B4-BE49-F238E27FC236}">
                    <a16:creationId xmlns:a16="http://schemas.microsoft.com/office/drawing/2014/main" id="{0C363EAE-D085-D183-4B91-5AEECB5B9579}"/>
                  </a:ext>
                </a:extLst>
              </p:cNvPr>
              <p:cNvSpPr/>
              <p:nvPr/>
            </p:nvSpPr>
            <p:spPr>
              <a:xfrm>
                <a:off x="3596745" y="3437312"/>
                <a:ext cx="136670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75" extrusionOk="0">
                    <a:moveTo>
                      <a:pt x="1786" y="0"/>
                    </a:moveTo>
                    <a:lnTo>
                      <a:pt x="1" y="25"/>
                    </a:lnTo>
                    <a:lnTo>
                      <a:pt x="25" y="2174"/>
                    </a:lnTo>
                    <a:lnTo>
                      <a:pt x="1823" y="2150"/>
                    </a:lnTo>
                    <a:lnTo>
                      <a:pt x="178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27;p13">
                <a:extLst>
                  <a:ext uri="{FF2B5EF4-FFF2-40B4-BE49-F238E27FC236}">
                    <a16:creationId xmlns:a16="http://schemas.microsoft.com/office/drawing/2014/main" id="{0357681C-4CF3-5615-A219-36F2624E786E}"/>
                  </a:ext>
                </a:extLst>
              </p:cNvPr>
              <p:cNvSpPr/>
              <p:nvPr/>
            </p:nvSpPr>
            <p:spPr>
              <a:xfrm>
                <a:off x="3594046" y="3241562"/>
                <a:ext cx="136670" cy="1639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87" extrusionOk="0">
                    <a:moveTo>
                      <a:pt x="1798" y="0"/>
                    </a:moveTo>
                    <a:lnTo>
                      <a:pt x="0" y="24"/>
                    </a:lnTo>
                    <a:lnTo>
                      <a:pt x="37" y="2186"/>
                    </a:lnTo>
                    <a:lnTo>
                      <a:pt x="1822" y="2162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28;p13">
                <a:extLst>
                  <a:ext uri="{FF2B5EF4-FFF2-40B4-BE49-F238E27FC236}">
                    <a16:creationId xmlns:a16="http://schemas.microsoft.com/office/drawing/2014/main" id="{F0E06FED-C124-4D73-08AC-58FE4895225E}"/>
                  </a:ext>
                </a:extLst>
              </p:cNvPr>
              <p:cNvSpPr/>
              <p:nvPr/>
            </p:nvSpPr>
            <p:spPr>
              <a:xfrm>
                <a:off x="4083006" y="2505794"/>
                <a:ext cx="114779" cy="19133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552" extrusionOk="0">
                    <a:moveTo>
                      <a:pt x="1507" y="0"/>
                    </a:moveTo>
                    <a:lnTo>
                      <a:pt x="0" y="25"/>
                    </a:lnTo>
                    <a:lnTo>
                      <a:pt x="37" y="2551"/>
                    </a:lnTo>
                    <a:lnTo>
                      <a:pt x="1531" y="2539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29;p13">
                <a:extLst>
                  <a:ext uri="{FF2B5EF4-FFF2-40B4-BE49-F238E27FC236}">
                    <a16:creationId xmlns:a16="http://schemas.microsoft.com/office/drawing/2014/main" id="{02CBF438-7C27-7597-2B31-2AC073184DD0}"/>
                  </a:ext>
                </a:extLst>
              </p:cNvPr>
              <p:cNvSpPr/>
              <p:nvPr/>
            </p:nvSpPr>
            <p:spPr>
              <a:xfrm>
                <a:off x="3942810" y="2505794"/>
                <a:ext cx="115679" cy="19133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2552" extrusionOk="0">
                    <a:moveTo>
                      <a:pt x="1506" y="0"/>
                    </a:moveTo>
                    <a:lnTo>
                      <a:pt x="0" y="13"/>
                    </a:lnTo>
                    <a:lnTo>
                      <a:pt x="37" y="2551"/>
                    </a:lnTo>
                    <a:lnTo>
                      <a:pt x="1543" y="2539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30;p13">
                <a:extLst>
                  <a:ext uri="{FF2B5EF4-FFF2-40B4-BE49-F238E27FC236}">
                    <a16:creationId xmlns:a16="http://schemas.microsoft.com/office/drawing/2014/main" id="{696748A9-92C8-A87C-CE24-19E6920241D7}"/>
                  </a:ext>
                </a:extLst>
              </p:cNvPr>
              <p:cNvSpPr/>
              <p:nvPr/>
            </p:nvSpPr>
            <p:spPr>
              <a:xfrm>
                <a:off x="4082106" y="2269035"/>
                <a:ext cx="114779" cy="19133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552" extrusionOk="0">
                    <a:moveTo>
                      <a:pt x="1506" y="1"/>
                    </a:moveTo>
                    <a:lnTo>
                      <a:pt x="0" y="13"/>
                    </a:lnTo>
                    <a:lnTo>
                      <a:pt x="37" y="2551"/>
                    </a:lnTo>
                    <a:lnTo>
                      <a:pt x="1531" y="2539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31;p13">
                <a:extLst>
                  <a:ext uri="{FF2B5EF4-FFF2-40B4-BE49-F238E27FC236}">
                    <a16:creationId xmlns:a16="http://schemas.microsoft.com/office/drawing/2014/main" id="{6A66A033-2699-503E-3BE2-D9E4923138A8}"/>
                  </a:ext>
                </a:extLst>
              </p:cNvPr>
              <p:cNvSpPr/>
              <p:nvPr/>
            </p:nvSpPr>
            <p:spPr>
              <a:xfrm>
                <a:off x="3943710" y="2267236"/>
                <a:ext cx="114779" cy="192229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564" extrusionOk="0">
                    <a:moveTo>
                      <a:pt x="1494" y="0"/>
                    </a:moveTo>
                    <a:lnTo>
                      <a:pt x="0" y="25"/>
                    </a:lnTo>
                    <a:lnTo>
                      <a:pt x="25" y="2563"/>
                    </a:lnTo>
                    <a:lnTo>
                      <a:pt x="1531" y="2539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32;p13">
                <a:extLst>
                  <a:ext uri="{FF2B5EF4-FFF2-40B4-BE49-F238E27FC236}">
                    <a16:creationId xmlns:a16="http://schemas.microsoft.com/office/drawing/2014/main" id="{F293E633-5B04-6006-EC68-8FEAC9540462}"/>
                  </a:ext>
                </a:extLst>
              </p:cNvPr>
              <p:cNvSpPr/>
              <p:nvPr/>
            </p:nvSpPr>
            <p:spPr>
              <a:xfrm>
                <a:off x="4340681" y="1854744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77" y="0"/>
                    </a:moveTo>
                    <a:lnTo>
                      <a:pt x="1" y="25"/>
                    </a:lnTo>
                    <a:lnTo>
                      <a:pt x="37" y="3450"/>
                    </a:lnTo>
                    <a:lnTo>
                      <a:pt x="1725" y="3425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33;p13">
                <a:extLst>
                  <a:ext uri="{FF2B5EF4-FFF2-40B4-BE49-F238E27FC236}">
                    <a16:creationId xmlns:a16="http://schemas.microsoft.com/office/drawing/2014/main" id="{309B1A60-2AC1-83A4-5D48-DBEBCDC47F08}"/>
                  </a:ext>
                </a:extLst>
              </p:cNvPr>
              <p:cNvSpPr/>
              <p:nvPr/>
            </p:nvSpPr>
            <p:spPr>
              <a:xfrm>
                <a:off x="4340681" y="2271809"/>
                <a:ext cx="258721" cy="14117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883" extrusionOk="0">
                    <a:moveTo>
                      <a:pt x="3438" y="0"/>
                    </a:moveTo>
                    <a:lnTo>
                      <a:pt x="1" y="49"/>
                    </a:lnTo>
                    <a:lnTo>
                      <a:pt x="25" y="1883"/>
                    </a:lnTo>
                    <a:lnTo>
                      <a:pt x="3450" y="1834"/>
                    </a:lnTo>
                    <a:lnTo>
                      <a:pt x="343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34;p13">
                <a:extLst>
                  <a:ext uri="{FF2B5EF4-FFF2-40B4-BE49-F238E27FC236}">
                    <a16:creationId xmlns:a16="http://schemas.microsoft.com/office/drawing/2014/main" id="{52E118C6-83AD-2518-2D86-2718D52B6644}"/>
                  </a:ext>
                </a:extLst>
              </p:cNvPr>
              <p:cNvSpPr/>
              <p:nvPr/>
            </p:nvSpPr>
            <p:spPr>
              <a:xfrm>
                <a:off x="4340681" y="2454814"/>
                <a:ext cx="258721" cy="14117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883" extrusionOk="0">
                    <a:moveTo>
                      <a:pt x="3438" y="0"/>
                    </a:moveTo>
                    <a:lnTo>
                      <a:pt x="1" y="49"/>
                    </a:lnTo>
                    <a:lnTo>
                      <a:pt x="25" y="1883"/>
                    </a:lnTo>
                    <a:lnTo>
                      <a:pt x="3450" y="1834"/>
                    </a:lnTo>
                    <a:lnTo>
                      <a:pt x="343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35;p13">
                <a:extLst>
                  <a:ext uri="{FF2B5EF4-FFF2-40B4-BE49-F238E27FC236}">
                    <a16:creationId xmlns:a16="http://schemas.microsoft.com/office/drawing/2014/main" id="{683306DE-DF4D-60C2-BFAF-C9957009819C}"/>
                  </a:ext>
                </a:extLst>
              </p:cNvPr>
              <p:cNvSpPr/>
              <p:nvPr/>
            </p:nvSpPr>
            <p:spPr>
              <a:xfrm>
                <a:off x="4628419" y="2270835"/>
                <a:ext cx="160361" cy="14034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1872" extrusionOk="0">
                    <a:moveTo>
                      <a:pt x="2114" y="1"/>
                    </a:moveTo>
                    <a:lnTo>
                      <a:pt x="1" y="37"/>
                    </a:lnTo>
                    <a:lnTo>
                      <a:pt x="25" y="1871"/>
                    </a:lnTo>
                    <a:lnTo>
                      <a:pt x="2138" y="1847"/>
                    </a:lnTo>
                    <a:lnTo>
                      <a:pt x="2114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36;p13">
                <a:extLst>
                  <a:ext uri="{FF2B5EF4-FFF2-40B4-BE49-F238E27FC236}">
                    <a16:creationId xmlns:a16="http://schemas.microsoft.com/office/drawing/2014/main" id="{0B39EDFF-2E6D-5FFC-4C7F-FBB62BC6B5FF}"/>
                  </a:ext>
                </a:extLst>
              </p:cNvPr>
              <p:cNvSpPr/>
              <p:nvPr/>
            </p:nvSpPr>
            <p:spPr>
              <a:xfrm>
                <a:off x="4978983" y="2503095"/>
                <a:ext cx="160361" cy="140274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1871" extrusionOk="0">
                    <a:moveTo>
                      <a:pt x="2114" y="0"/>
                    </a:moveTo>
                    <a:lnTo>
                      <a:pt x="1" y="36"/>
                    </a:lnTo>
                    <a:lnTo>
                      <a:pt x="25" y="1870"/>
                    </a:lnTo>
                    <a:lnTo>
                      <a:pt x="2138" y="1846"/>
                    </a:lnTo>
                    <a:lnTo>
                      <a:pt x="2114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37;p13">
                <a:extLst>
                  <a:ext uri="{FF2B5EF4-FFF2-40B4-BE49-F238E27FC236}">
                    <a16:creationId xmlns:a16="http://schemas.microsoft.com/office/drawing/2014/main" id="{5BBA02DF-C65D-DD69-C1AB-3E957C362DB9}"/>
                  </a:ext>
                </a:extLst>
              </p:cNvPr>
              <p:cNvSpPr/>
              <p:nvPr/>
            </p:nvSpPr>
            <p:spPr>
              <a:xfrm>
                <a:off x="5112881" y="3215097"/>
                <a:ext cx="159386" cy="139449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1860" extrusionOk="0">
                    <a:moveTo>
                      <a:pt x="2101" y="1"/>
                    </a:moveTo>
                    <a:lnTo>
                      <a:pt x="0" y="25"/>
                    </a:lnTo>
                    <a:lnTo>
                      <a:pt x="12" y="1859"/>
                    </a:lnTo>
                    <a:lnTo>
                      <a:pt x="2126" y="1835"/>
                    </a:lnTo>
                    <a:lnTo>
                      <a:pt x="21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38;p13">
                <a:extLst>
                  <a:ext uri="{FF2B5EF4-FFF2-40B4-BE49-F238E27FC236}">
                    <a16:creationId xmlns:a16="http://schemas.microsoft.com/office/drawing/2014/main" id="{1377DC44-27B2-DBDD-CE93-5B1832B044F3}"/>
                  </a:ext>
                </a:extLst>
              </p:cNvPr>
              <p:cNvSpPr/>
              <p:nvPr/>
            </p:nvSpPr>
            <p:spPr>
              <a:xfrm>
                <a:off x="4630293" y="2454814"/>
                <a:ext cx="159386" cy="139374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1859" extrusionOk="0">
                    <a:moveTo>
                      <a:pt x="2101" y="0"/>
                    </a:moveTo>
                    <a:lnTo>
                      <a:pt x="0" y="25"/>
                    </a:lnTo>
                    <a:lnTo>
                      <a:pt x="24" y="1859"/>
                    </a:lnTo>
                    <a:lnTo>
                      <a:pt x="2125" y="1834"/>
                    </a:lnTo>
                    <a:lnTo>
                      <a:pt x="2101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39;p13">
                <a:extLst>
                  <a:ext uri="{FF2B5EF4-FFF2-40B4-BE49-F238E27FC236}">
                    <a16:creationId xmlns:a16="http://schemas.microsoft.com/office/drawing/2014/main" id="{F9A6C646-E728-E18D-C292-F1CE676D1BB4}"/>
                  </a:ext>
                </a:extLst>
              </p:cNvPr>
              <p:cNvSpPr/>
              <p:nvPr/>
            </p:nvSpPr>
            <p:spPr>
              <a:xfrm>
                <a:off x="2973961" y="1825581"/>
                <a:ext cx="129323" cy="25873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451" extrusionOk="0">
                    <a:moveTo>
                      <a:pt x="1676" y="1"/>
                    </a:moveTo>
                    <a:lnTo>
                      <a:pt x="0" y="25"/>
                    </a:lnTo>
                    <a:lnTo>
                      <a:pt x="37" y="3450"/>
                    </a:lnTo>
                    <a:lnTo>
                      <a:pt x="1725" y="3438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40;p13">
                <a:extLst>
                  <a:ext uri="{FF2B5EF4-FFF2-40B4-BE49-F238E27FC236}">
                    <a16:creationId xmlns:a16="http://schemas.microsoft.com/office/drawing/2014/main" id="{1825FFF2-CEB9-EE0D-4667-232BE42E2267}"/>
                  </a:ext>
                </a:extLst>
              </p:cNvPr>
              <p:cNvSpPr/>
              <p:nvPr/>
            </p:nvSpPr>
            <p:spPr>
              <a:xfrm>
                <a:off x="2972987" y="1487760"/>
                <a:ext cx="130298" cy="25873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3451" extrusionOk="0">
                    <a:moveTo>
                      <a:pt x="1689" y="1"/>
                    </a:moveTo>
                    <a:lnTo>
                      <a:pt x="1" y="25"/>
                    </a:lnTo>
                    <a:lnTo>
                      <a:pt x="50" y="3450"/>
                    </a:lnTo>
                    <a:lnTo>
                      <a:pt x="1738" y="3438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41;p13">
                <a:extLst>
                  <a:ext uri="{FF2B5EF4-FFF2-40B4-BE49-F238E27FC236}">
                    <a16:creationId xmlns:a16="http://schemas.microsoft.com/office/drawing/2014/main" id="{06AC188F-24E1-E81D-B557-D26FE3992B37}"/>
                  </a:ext>
                </a:extLst>
              </p:cNvPr>
              <p:cNvSpPr/>
              <p:nvPr/>
            </p:nvSpPr>
            <p:spPr>
              <a:xfrm>
                <a:off x="4339781" y="1556059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89" y="1"/>
                    </a:moveTo>
                    <a:lnTo>
                      <a:pt x="1" y="25"/>
                    </a:lnTo>
                    <a:lnTo>
                      <a:pt x="49" y="3450"/>
                    </a:lnTo>
                    <a:lnTo>
                      <a:pt x="1725" y="3426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42;p13">
                <a:extLst>
                  <a:ext uri="{FF2B5EF4-FFF2-40B4-BE49-F238E27FC236}">
                    <a16:creationId xmlns:a16="http://schemas.microsoft.com/office/drawing/2014/main" id="{184F72A4-D402-CCC1-6E29-DDA68041FB58}"/>
                  </a:ext>
                </a:extLst>
              </p:cNvPr>
              <p:cNvSpPr/>
              <p:nvPr/>
            </p:nvSpPr>
            <p:spPr>
              <a:xfrm>
                <a:off x="4510940" y="1854744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77" y="0"/>
                    </a:moveTo>
                    <a:lnTo>
                      <a:pt x="1" y="25"/>
                    </a:lnTo>
                    <a:lnTo>
                      <a:pt x="37" y="3450"/>
                    </a:lnTo>
                    <a:lnTo>
                      <a:pt x="1726" y="3425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43;p13">
                <a:extLst>
                  <a:ext uri="{FF2B5EF4-FFF2-40B4-BE49-F238E27FC236}">
                    <a16:creationId xmlns:a16="http://schemas.microsoft.com/office/drawing/2014/main" id="{0F1ECE5B-7DEF-1E06-DFEF-64F4F4FEE509}"/>
                  </a:ext>
                </a:extLst>
              </p:cNvPr>
              <p:cNvSpPr/>
              <p:nvPr/>
            </p:nvSpPr>
            <p:spPr>
              <a:xfrm>
                <a:off x="4510040" y="1556059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89" y="1"/>
                    </a:moveTo>
                    <a:lnTo>
                      <a:pt x="1" y="25"/>
                    </a:lnTo>
                    <a:lnTo>
                      <a:pt x="49" y="3450"/>
                    </a:lnTo>
                    <a:lnTo>
                      <a:pt x="1725" y="3438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44;p13">
                <a:extLst>
                  <a:ext uri="{FF2B5EF4-FFF2-40B4-BE49-F238E27FC236}">
                    <a16:creationId xmlns:a16="http://schemas.microsoft.com/office/drawing/2014/main" id="{09B092CB-9912-1CAD-BEA2-55101F1CE5C6}"/>
                  </a:ext>
                </a:extLst>
              </p:cNvPr>
              <p:cNvSpPr/>
              <p:nvPr/>
            </p:nvSpPr>
            <p:spPr>
              <a:xfrm>
                <a:off x="4679399" y="1854744"/>
                <a:ext cx="130298" cy="25955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3462" extrusionOk="0">
                    <a:moveTo>
                      <a:pt x="1689" y="0"/>
                    </a:moveTo>
                    <a:lnTo>
                      <a:pt x="1" y="25"/>
                    </a:lnTo>
                    <a:lnTo>
                      <a:pt x="49" y="3462"/>
                    </a:lnTo>
                    <a:lnTo>
                      <a:pt x="1738" y="3438"/>
                    </a:lnTo>
                    <a:lnTo>
                      <a:pt x="1689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45;p13">
                <a:extLst>
                  <a:ext uri="{FF2B5EF4-FFF2-40B4-BE49-F238E27FC236}">
                    <a16:creationId xmlns:a16="http://schemas.microsoft.com/office/drawing/2014/main" id="{21EE76C4-EB38-02C6-B757-1212EE5F8677}"/>
                  </a:ext>
                </a:extLst>
              </p:cNvPr>
              <p:cNvSpPr/>
              <p:nvPr/>
            </p:nvSpPr>
            <p:spPr>
              <a:xfrm>
                <a:off x="4679399" y="1556059"/>
                <a:ext cx="129398" cy="25963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63" extrusionOk="0">
                    <a:moveTo>
                      <a:pt x="1677" y="1"/>
                    </a:moveTo>
                    <a:lnTo>
                      <a:pt x="1" y="25"/>
                    </a:lnTo>
                    <a:lnTo>
                      <a:pt x="37" y="3462"/>
                    </a:lnTo>
                    <a:lnTo>
                      <a:pt x="1726" y="3438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46;p13">
                <a:extLst>
                  <a:ext uri="{FF2B5EF4-FFF2-40B4-BE49-F238E27FC236}">
                    <a16:creationId xmlns:a16="http://schemas.microsoft.com/office/drawing/2014/main" id="{D6D07055-35A8-2AAC-B39D-4D839849837D}"/>
                  </a:ext>
                </a:extLst>
              </p:cNvPr>
              <p:cNvSpPr/>
              <p:nvPr/>
            </p:nvSpPr>
            <p:spPr>
              <a:xfrm>
                <a:off x="3431059" y="3440011"/>
                <a:ext cx="136670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75" extrusionOk="0">
                    <a:moveTo>
                      <a:pt x="1786" y="1"/>
                    </a:moveTo>
                    <a:lnTo>
                      <a:pt x="0" y="25"/>
                    </a:lnTo>
                    <a:lnTo>
                      <a:pt x="25" y="2175"/>
                    </a:lnTo>
                    <a:lnTo>
                      <a:pt x="1822" y="2151"/>
                    </a:lnTo>
                    <a:lnTo>
                      <a:pt x="178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47;p13">
                <a:extLst>
                  <a:ext uri="{FF2B5EF4-FFF2-40B4-BE49-F238E27FC236}">
                    <a16:creationId xmlns:a16="http://schemas.microsoft.com/office/drawing/2014/main" id="{AE8F5DDA-F7C5-0D0D-4CB7-7431B500ACFD}"/>
                  </a:ext>
                </a:extLst>
              </p:cNvPr>
              <p:cNvSpPr/>
              <p:nvPr/>
            </p:nvSpPr>
            <p:spPr>
              <a:xfrm>
                <a:off x="3429185" y="3244261"/>
                <a:ext cx="135771" cy="16396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187" extrusionOk="0">
                    <a:moveTo>
                      <a:pt x="1786" y="1"/>
                    </a:moveTo>
                    <a:lnTo>
                      <a:pt x="1" y="25"/>
                    </a:lnTo>
                    <a:lnTo>
                      <a:pt x="25" y="2187"/>
                    </a:lnTo>
                    <a:lnTo>
                      <a:pt x="1811" y="2162"/>
                    </a:lnTo>
                    <a:lnTo>
                      <a:pt x="178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48;p13">
                <a:extLst>
                  <a:ext uri="{FF2B5EF4-FFF2-40B4-BE49-F238E27FC236}">
                    <a16:creationId xmlns:a16="http://schemas.microsoft.com/office/drawing/2014/main" id="{1C98631B-6977-88E0-5ABA-93C2A7F7947A}"/>
                  </a:ext>
                </a:extLst>
              </p:cNvPr>
              <p:cNvSpPr/>
              <p:nvPr/>
            </p:nvSpPr>
            <p:spPr>
              <a:xfrm>
                <a:off x="2912035" y="3201452"/>
                <a:ext cx="404313" cy="787736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10507" extrusionOk="0">
                    <a:moveTo>
                      <a:pt x="0" y="1"/>
                    </a:moveTo>
                    <a:lnTo>
                      <a:pt x="0" y="8806"/>
                    </a:lnTo>
                    <a:cubicBezTo>
                      <a:pt x="0" y="9741"/>
                      <a:pt x="765" y="10507"/>
                      <a:pt x="1701" y="10507"/>
                    </a:cubicBezTo>
                    <a:lnTo>
                      <a:pt x="5393" y="10507"/>
                    </a:lnTo>
                    <a:lnTo>
                      <a:pt x="3741" y="18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49;p13">
                <a:extLst>
                  <a:ext uri="{FF2B5EF4-FFF2-40B4-BE49-F238E27FC236}">
                    <a16:creationId xmlns:a16="http://schemas.microsoft.com/office/drawing/2014/main" id="{C13C57FC-3AD9-2BA7-A5CF-03190520225E}"/>
                  </a:ext>
                </a:extLst>
              </p:cNvPr>
              <p:cNvSpPr/>
              <p:nvPr/>
            </p:nvSpPr>
            <p:spPr>
              <a:xfrm>
                <a:off x="2912035" y="2908240"/>
                <a:ext cx="253174" cy="366166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4884" extrusionOk="0">
                    <a:moveTo>
                      <a:pt x="0" y="1"/>
                    </a:moveTo>
                    <a:lnTo>
                      <a:pt x="0" y="3280"/>
                    </a:lnTo>
                    <a:lnTo>
                      <a:pt x="3377" y="4883"/>
                    </a:lnTo>
                    <a:lnTo>
                      <a:pt x="3024" y="1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50;p13">
                <a:extLst>
                  <a:ext uri="{FF2B5EF4-FFF2-40B4-BE49-F238E27FC236}">
                    <a16:creationId xmlns:a16="http://schemas.microsoft.com/office/drawing/2014/main" id="{BFB02EE5-48A9-E75B-097F-8799111EE03C}"/>
                  </a:ext>
                </a:extLst>
              </p:cNvPr>
              <p:cNvSpPr/>
              <p:nvPr/>
            </p:nvSpPr>
            <p:spPr>
              <a:xfrm>
                <a:off x="2912035" y="2284554"/>
                <a:ext cx="202194" cy="436190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5818" extrusionOk="0">
                    <a:moveTo>
                      <a:pt x="2697" y="0"/>
                    </a:moveTo>
                    <a:lnTo>
                      <a:pt x="0" y="97"/>
                    </a:lnTo>
                    <a:lnTo>
                      <a:pt x="0" y="5381"/>
                    </a:lnTo>
                    <a:lnTo>
                      <a:pt x="2697" y="5818"/>
                    </a:lnTo>
                    <a:lnTo>
                      <a:pt x="269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51;p13">
                <a:extLst>
                  <a:ext uri="{FF2B5EF4-FFF2-40B4-BE49-F238E27FC236}">
                    <a16:creationId xmlns:a16="http://schemas.microsoft.com/office/drawing/2014/main" id="{936D2A7C-0771-5C57-4273-BE69B5AAD10F}"/>
                  </a:ext>
                </a:extLst>
              </p:cNvPr>
              <p:cNvSpPr/>
              <p:nvPr/>
            </p:nvSpPr>
            <p:spPr>
              <a:xfrm>
                <a:off x="4235047" y="3179636"/>
                <a:ext cx="845062" cy="810453"/>
              </a:xfrm>
              <a:custGeom>
                <a:avLst/>
                <a:gdLst/>
                <a:ahLst/>
                <a:cxnLst/>
                <a:rect l="l" t="t" r="r" b="b"/>
                <a:pathLst>
                  <a:path w="11272" h="10810" extrusionOk="0">
                    <a:moveTo>
                      <a:pt x="6644" y="5466"/>
                    </a:moveTo>
                    <a:cubicBezTo>
                      <a:pt x="7519" y="5466"/>
                      <a:pt x="8223" y="6182"/>
                      <a:pt x="8223" y="7045"/>
                    </a:cubicBezTo>
                    <a:cubicBezTo>
                      <a:pt x="8223" y="7907"/>
                      <a:pt x="7519" y="8624"/>
                      <a:pt x="6644" y="8624"/>
                    </a:cubicBezTo>
                    <a:cubicBezTo>
                      <a:pt x="5782" y="8624"/>
                      <a:pt x="5066" y="7907"/>
                      <a:pt x="5066" y="7045"/>
                    </a:cubicBezTo>
                    <a:cubicBezTo>
                      <a:pt x="5066" y="6182"/>
                      <a:pt x="5782" y="5466"/>
                      <a:pt x="6644" y="5466"/>
                    </a:cubicBezTo>
                    <a:close/>
                    <a:moveTo>
                      <a:pt x="6511" y="0"/>
                    </a:moveTo>
                    <a:lnTo>
                      <a:pt x="6511" y="4640"/>
                    </a:lnTo>
                    <a:lnTo>
                      <a:pt x="6499" y="4640"/>
                    </a:lnTo>
                    <a:cubicBezTo>
                      <a:pt x="5296" y="4725"/>
                      <a:pt x="4325" y="5696"/>
                      <a:pt x="4252" y="6887"/>
                    </a:cubicBezTo>
                    <a:lnTo>
                      <a:pt x="1" y="6887"/>
                    </a:lnTo>
                    <a:lnTo>
                      <a:pt x="1" y="7397"/>
                    </a:lnTo>
                    <a:lnTo>
                      <a:pt x="4276" y="7397"/>
                    </a:lnTo>
                    <a:cubicBezTo>
                      <a:pt x="4434" y="8454"/>
                      <a:pt x="5296" y="9304"/>
                      <a:pt x="6377" y="9425"/>
                    </a:cubicBezTo>
                    <a:lnTo>
                      <a:pt x="6377" y="10810"/>
                    </a:lnTo>
                    <a:lnTo>
                      <a:pt x="6863" y="10810"/>
                    </a:lnTo>
                    <a:lnTo>
                      <a:pt x="6863" y="9462"/>
                    </a:lnTo>
                    <a:cubicBezTo>
                      <a:pt x="6912" y="9462"/>
                      <a:pt x="6948" y="9437"/>
                      <a:pt x="6985" y="9413"/>
                    </a:cubicBezTo>
                    <a:cubicBezTo>
                      <a:pt x="8151" y="9243"/>
                      <a:pt x="9049" y="8247"/>
                      <a:pt x="9049" y="7045"/>
                    </a:cubicBezTo>
                    <a:cubicBezTo>
                      <a:pt x="9049" y="5842"/>
                      <a:pt x="8151" y="4846"/>
                      <a:pt x="6997" y="4676"/>
                    </a:cubicBezTo>
                    <a:lnTo>
                      <a:pt x="6997" y="3182"/>
                    </a:lnTo>
                    <a:lnTo>
                      <a:pt x="11272" y="3182"/>
                    </a:lnTo>
                    <a:cubicBezTo>
                      <a:pt x="11005" y="3012"/>
                      <a:pt x="10713" y="2854"/>
                      <a:pt x="10446" y="2697"/>
                    </a:cubicBezTo>
                    <a:lnTo>
                      <a:pt x="6997" y="2697"/>
                    </a:lnTo>
                    <a:lnTo>
                      <a:pt x="6997" y="292"/>
                    </a:lnTo>
                    <a:cubicBezTo>
                      <a:pt x="6827" y="195"/>
                      <a:pt x="6657" y="85"/>
                      <a:pt x="65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52;p13">
                <a:extLst>
                  <a:ext uri="{FF2B5EF4-FFF2-40B4-BE49-F238E27FC236}">
                    <a16:creationId xmlns:a16="http://schemas.microsoft.com/office/drawing/2014/main" id="{32543D88-15D6-A4D1-395A-AE277255FE1C}"/>
                  </a:ext>
                </a:extLst>
              </p:cNvPr>
              <p:cNvSpPr/>
              <p:nvPr/>
            </p:nvSpPr>
            <p:spPr>
              <a:xfrm>
                <a:off x="4996301" y="1765004"/>
                <a:ext cx="245002" cy="470827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6280" extrusionOk="0">
                    <a:moveTo>
                      <a:pt x="1439" y="0"/>
                    </a:moveTo>
                    <a:cubicBezTo>
                      <a:pt x="1263" y="0"/>
                      <a:pt x="1096" y="33"/>
                      <a:pt x="960" y="104"/>
                    </a:cubicBezTo>
                    <a:cubicBezTo>
                      <a:pt x="486" y="347"/>
                      <a:pt x="243" y="894"/>
                      <a:pt x="171" y="1404"/>
                    </a:cubicBezTo>
                    <a:cubicBezTo>
                      <a:pt x="25" y="2242"/>
                      <a:pt x="1" y="3068"/>
                      <a:pt x="61" y="3930"/>
                    </a:cubicBezTo>
                    <a:cubicBezTo>
                      <a:pt x="73" y="4161"/>
                      <a:pt x="110" y="4379"/>
                      <a:pt x="195" y="4586"/>
                    </a:cubicBezTo>
                    <a:cubicBezTo>
                      <a:pt x="341" y="4890"/>
                      <a:pt x="656" y="5108"/>
                      <a:pt x="960" y="5339"/>
                    </a:cubicBezTo>
                    <a:cubicBezTo>
                      <a:pt x="1021" y="5388"/>
                      <a:pt x="1069" y="5436"/>
                      <a:pt x="1118" y="5473"/>
                    </a:cubicBezTo>
                    <a:cubicBezTo>
                      <a:pt x="1470" y="5776"/>
                      <a:pt x="1810" y="6128"/>
                      <a:pt x="2272" y="6250"/>
                    </a:cubicBezTo>
                    <a:cubicBezTo>
                      <a:pt x="2349" y="6268"/>
                      <a:pt x="2429" y="6280"/>
                      <a:pt x="2506" y="6280"/>
                    </a:cubicBezTo>
                    <a:cubicBezTo>
                      <a:pt x="2634" y="6280"/>
                      <a:pt x="2756" y="6248"/>
                      <a:pt x="2855" y="6165"/>
                    </a:cubicBezTo>
                    <a:cubicBezTo>
                      <a:pt x="2988" y="6043"/>
                      <a:pt x="3025" y="5861"/>
                      <a:pt x="3049" y="5679"/>
                    </a:cubicBezTo>
                    <a:cubicBezTo>
                      <a:pt x="3268" y="4197"/>
                      <a:pt x="3171" y="2728"/>
                      <a:pt x="2879" y="1270"/>
                    </a:cubicBezTo>
                    <a:cubicBezTo>
                      <a:pt x="2818" y="979"/>
                      <a:pt x="2745" y="699"/>
                      <a:pt x="2563" y="469"/>
                    </a:cubicBezTo>
                    <a:cubicBezTo>
                      <a:pt x="2332" y="186"/>
                      <a:pt x="1859" y="0"/>
                      <a:pt x="1439" y="0"/>
                    </a:cubicBezTo>
                    <a:close/>
                  </a:path>
                </a:pathLst>
              </a:custGeom>
              <a:solidFill>
                <a:srgbClr val="35A3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53;p13">
                <a:extLst>
                  <a:ext uri="{FF2B5EF4-FFF2-40B4-BE49-F238E27FC236}">
                    <a16:creationId xmlns:a16="http://schemas.microsoft.com/office/drawing/2014/main" id="{590189E2-27D9-90E5-E592-24B89090C379}"/>
                  </a:ext>
                </a:extLst>
              </p:cNvPr>
              <p:cNvSpPr/>
              <p:nvPr/>
            </p:nvSpPr>
            <p:spPr>
              <a:xfrm>
                <a:off x="2905125" y="1400175"/>
                <a:ext cx="3153300" cy="2589900"/>
              </a:xfrm>
              <a:prstGeom prst="roundRect">
                <a:avLst>
                  <a:gd name="adj" fmla="val 6252"/>
                </a:avLst>
              </a:prstGeom>
              <a:solidFill>
                <a:srgbClr val="FDFDFD">
                  <a:alpha val="5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54;p13">
              <a:extLst>
                <a:ext uri="{FF2B5EF4-FFF2-40B4-BE49-F238E27FC236}">
                  <a16:creationId xmlns:a16="http://schemas.microsoft.com/office/drawing/2014/main" id="{2BB6F1DA-785B-CD7F-0E56-5E847342D6D1}"/>
                </a:ext>
              </a:extLst>
            </p:cNvPr>
            <p:cNvSpPr/>
            <p:nvPr/>
          </p:nvSpPr>
          <p:spPr>
            <a:xfrm>
              <a:off x="5972175" y="1257300"/>
              <a:ext cx="1371600" cy="1936550"/>
            </a:xfrm>
            <a:custGeom>
              <a:avLst/>
              <a:gdLst/>
              <a:ahLst/>
              <a:cxnLst/>
              <a:rect l="l" t="t" r="r" b="b"/>
              <a:pathLst>
                <a:path w="54864" h="77462" extrusionOk="0">
                  <a:moveTo>
                    <a:pt x="0" y="0"/>
                  </a:moveTo>
                  <a:lnTo>
                    <a:pt x="4953" y="8763"/>
                  </a:lnTo>
                  <a:lnTo>
                    <a:pt x="20574" y="8382"/>
                  </a:lnTo>
                  <a:lnTo>
                    <a:pt x="21336" y="35052"/>
                  </a:lnTo>
                  <a:lnTo>
                    <a:pt x="32578" y="35021"/>
                  </a:lnTo>
                  <a:lnTo>
                    <a:pt x="7793" y="77462"/>
                  </a:lnTo>
                  <a:lnTo>
                    <a:pt x="54864" y="72009"/>
                  </a:lnTo>
                </a:path>
              </a:pathLst>
            </a:cu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vi-VN"/>
            </a:p>
          </p:txBody>
        </p:sp>
        <p:grpSp>
          <p:nvGrpSpPr>
            <p:cNvPr id="18" name="Google Shape;155;p13">
              <a:extLst>
                <a:ext uri="{FF2B5EF4-FFF2-40B4-BE49-F238E27FC236}">
                  <a16:creationId xmlns:a16="http://schemas.microsoft.com/office/drawing/2014/main" id="{8C42D857-952A-8ABD-8FD3-091B6FA74120}"/>
                </a:ext>
              </a:extLst>
            </p:cNvPr>
            <p:cNvGrpSpPr/>
            <p:nvPr/>
          </p:nvGrpSpPr>
          <p:grpSpPr>
            <a:xfrm>
              <a:off x="7171224" y="2650617"/>
              <a:ext cx="334216" cy="446461"/>
              <a:chOff x="4100324" y="1992017"/>
              <a:chExt cx="334216" cy="446461"/>
            </a:xfrm>
          </p:grpSpPr>
          <p:sp>
            <p:nvSpPr>
              <p:cNvPr id="22" name="Google Shape;156;p13">
                <a:extLst>
                  <a:ext uri="{FF2B5EF4-FFF2-40B4-BE49-F238E27FC236}">
                    <a16:creationId xmlns:a16="http://schemas.microsoft.com/office/drawing/2014/main" id="{6EE23C10-8385-46D5-FFF5-745129B6BEBE}"/>
                  </a:ext>
                </a:extLst>
              </p:cNvPr>
              <p:cNvSpPr/>
              <p:nvPr/>
            </p:nvSpPr>
            <p:spPr>
              <a:xfrm>
                <a:off x="4100324" y="1992017"/>
                <a:ext cx="334216" cy="446461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5955" extrusionOk="0">
                    <a:moveTo>
                      <a:pt x="2223" y="1"/>
                    </a:moveTo>
                    <a:cubicBezTo>
                      <a:pt x="986" y="1"/>
                      <a:pt x="0" y="999"/>
                      <a:pt x="0" y="2226"/>
                    </a:cubicBezTo>
                    <a:cubicBezTo>
                      <a:pt x="0" y="2712"/>
                      <a:pt x="158" y="3149"/>
                      <a:pt x="413" y="3513"/>
                    </a:cubicBezTo>
                    <a:lnTo>
                      <a:pt x="1944" y="5809"/>
                    </a:lnTo>
                    <a:cubicBezTo>
                      <a:pt x="2016" y="5906"/>
                      <a:pt x="2129" y="5955"/>
                      <a:pt x="2238" y="5955"/>
                    </a:cubicBezTo>
                    <a:cubicBezTo>
                      <a:pt x="2347" y="5955"/>
                      <a:pt x="2454" y="5906"/>
                      <a:pt x="2514" y="5809"/>
                    </a:cubicBezTo>
                    <a:lnTo>
                      <a:pt x="3960" y="3586"/>
                    </a:lnTo>
                    <a:cubicBezTo>
                      <a:pt x="4166" y="3331"/>
                      <a:pt x="4312" y="3015"/>
                      <a:pt x="4385" y="2675"/>
                    </a:cubicBezTo>
                    <a:lnTo>
                      <a:pt x="4409" y="2651"/>
                    </a:lnTo>
                    <a:cubicBezTo>
                      <a:pt x="4458" y="2432"/>
                      <a:pt x="4458" y="2202"/>
                      <a:pt x="4433" y="1983"/>
                    </a:cubicBezTo>
                    <a:cubicBezTo>
                      <a:pt x="4312" y="902"/>
                      <a:pt x="3425" y="52"/>
                      <a:pt x="2332" y="3"/>
                    </a:cubicBezTo>
                    <a:cubicBezTo>
                      <a:pt x="2296" y="2"/>
                      <a:pt x="2259" y="1"/>
                      <a:pt x="22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7;p13">
                <a:extLst>
                  <a:ext uri="{FF2B5EF4-FFF2-40B4-BE49-F238E27FC236}">
                    <a16:creationId xmlns:a16="http://schemas.microsoft.com/office/drawing/2014/main" id="{B1B8B4EF-99E4-E7BC-AEE7-9C814E1C9338}"/>
                  </a:ext>
                </a:extLst>
              </p:cNvPr>
              <p:cNvSpPr/>
              <p:nvPr/>
            </p:nvSpPr>
            <p:spPr>
              <a:xfrm>
                <a:off x="4179897" y="2057147"/>
                <a:ext cx="175076" cy="174328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01" extrusionOk="0">
                    <a:moveTo>
                      <a:pt x="1507" y="1"/>
                    </a:moveTo>
                    <a:cubicBezTo>
                      <a:pt x="681" y="1"/>
                      <a:pt x="1" y="669"/>
                      <a:pt x="1" y="1507"/>
                    </a:cubicBezTo>
                    <a:cubicBezTo>
                      <a:pt x="1" y="2333"/>
                      <a:pt x="681" y="3001"/>
                      <a:pt x="1507" y="3001"/>
                    </a:cubicBezTo>
                    <a:cubicBezTo>
                      <a:pt x="2333" y="3001"/>
                      <a:pt x="3013" y="2333"/>
                      <a:pt x="3013" y="1507"/>
                    </a:cubicBezTo>
                    <a:cubicBezTo>
                      <a:pt x="3013" y="669"/>
                      <a:pt x="2333" y="1"/>
                      <a:pt x="1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58;p13">
              <a:extLst>
                <a:ext uri="{FF2B5EF4-FFF2-40B4-BE49-F238E27FC236}">
                  <a16:creationId xmlns:a16="http://schemas.microsoft.com/office/drawing/2014/main" id="{E588B75F-342B-2783-6FDD-57BB54F2E480}"/>
                </a:ext>
              </a:extLst>
            </p:cNvPr>
            <p:cNvGrpSpPr/>
            <p:nvPr/>
          </p:nvGrpSpPr>
          <p:grpSpPr>
            <a:xfrm>
              <a:off x="5797074" y="848292"/>
              <a:ext cx="334216" cy="446461"/>
              <a:chOff x="4100324" y="1992017"/>
              <a:chExt cx="334216" cy="446461"/>
            </a:xfrm>
          </p:grpSpPr>
          <p:sp>
            <p:nvSpPr>
              <p:cNvPr id="20" name="Google Shape;159;p13">
                <a:extLst>
                  <a:ext uri="{FF2B5EF4-FFF2-40B4-BE49-F238E27FC236}">
                    <a16:creationId xmlns:a16="http://schemas.microsoft.com/office/drawing/2014/main" id="{6E9B484E-4738-C1B8-D530-60F1F8DEC443}"/>
                  </a:ext>
                </a:extLst>
              </p:cNvPr>
              <p:cNvSpPr/>
              <p:nvPr/>
            </p:nvSpPr>
            <p:spPr>
              <a:xfrm>
                <a:off x="4100324" y="1992017"/>
                <a:ext cx="334216" cy="446461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5955" extrusionOk="0">
                    <a:moveTo>
                      <a:pt x="2223" y="1"/>
                    </a:moveTo>
                    <a:cubicBezTo>
                      <a:pt x="986" y="1"/>
                      <a:pt x="0" y="999"/>
                      <a:pt x="0" y="2226"/>
                    </a:cubicBezTo>
                    <a:cubicBezTo>
                      <a:pt x="0" y="2712"/>
                      <a:pt x="158" y="3149"/>
                      <a:pt x="413" y="3513"/>
                    </a:cubicBezTo>
                    <a:lnTo>
                      <a:pt x="1944" y="5809"/>
                    </a:lnTo>
                    <a:cubicBezTo>
                      <a:pt x="2016" y="5906"/>
                      <a:pt x="2129" y="5955"/>
                      <a:pt x="2238" y="5955"/>
                    </a:cubicBezTo>
                    <a:cubicBezTo>
                      <a:pt x="2347" y="5955"/>
                      <a:pt x="2454" y="5906"/>
                      <a:pt x="2514" y="5809"/>
                    </a:cubicBezTo>
                    <a:lnTo>
                      <a:pt x="3960" y="3586"/>
                    </a:lnTo>
                    <a:cubicBezTo>
                      <a:pt x="4166" y="3331"/>
                      <a:pt x="4312" y="3015"/>
                      <a:pt x="4385" y="2675"/>
                    </a:cubicBezTo>
                    <a:lnTo>
                      <a:pt x="4409" y="2651"/>
                    </a:lnTo>
                    <a:cubicBezTo>
                      <a:pt x="4458" y="2432"/>
                      <a:pt x="4458" y="2202"/>
                      <a:pt x="4433" y="1983"/>
                    </a:cubicBezTo>
                    <a:cubicBezTo>
                      <a:pt x="4312" y="902"/>
                      <a:pt x="3425" y="52"/>
                      <a:pt x="2332" y="3"/>
                    </a:cubicBezTo>
                    <a:cubicBezTo>
                      <a:pt x="2296" y="2"/>
                      <a:pt x="2259" y="1"/>
                      <a:pt x="22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0;p13">
                <a:extLst>
                  <a:ext uri="{FF2B5EF4-FFF2-40B4-BE49-F238E27FC236}">
                    <a16:creationId xmlns:a16="http://schemas.microsoft.com/office/drawing/2014/main" id="{DE13962B-23F2-B515-173B-916B596E2EFD}"/>
                  </a:ext>
                </a:extLst>
              </p:cNvPr>
              <p:cNvSpPr/>
              <p:nvPr/>
            </p:nvSpPr>
            <p:spPr>
              <a:xfrm>
                <a:off x="4179897" y="2057147"/>
                <a:ext cx="175076" cy="174328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01" extrusionOk="0">
                    <a:moveTo>
                      <a:pt x="1507" y="1"/>
                    </a:moveTo>
                    <a:cubicBezTo>
                      <a:pt x="681" y="1"/>
                      <a:pt x="1" y="669"/>
                      <a:pt x="1" y="1507"/>
                    </a:cubicBezTo>
                    <a:cubicBezTo>
                      <a:pt x="1" y="2333"/>
                      <a:pt x="681" y="3001"/>
                      <a:pt x="1507" y="3001"/>
                    </a:cubicBezTo>
                    <a:cubicBezTo>
                      <a:pt x="2333" y="3001"/>
                      <a:pt x="3013" y="2333"/>
                      <a:pt x="3013" y="1507"/>
                    </a:cubicBezTo>
                    <a:cubicBezTo>
                      <a:pt x="3013" y="669"/>
                      <a:pt x="2333" y="1"/>
                      <a:pt x="1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D3C0DC-559E-5DE0-06A2-96AADFEE44B8}"/>
              </a:ext>
            </a:extLst>
          </p:cNvPr>
          <p:cNvSpPr txBox="1"/>
          <p:nvPr/>
        </p:nvSpPr>
        <p:spPr>
          <a:xfrm>
            <a:off x="3448535" y="93418"/>
            <a:ext cx="3495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latin typeface="Exo 2" panose="020B0604020202020204" charset="-93"/>
                <a:ea typeface="Exo 2" panose="020B0604020202020204" charset="-93"/>
              </a:rPr>
              <a:t>Lê Nguyễn Duy Cường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60494E-6 L 0.02326 -1.60494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60494E-6 L 0.02326 -1.60494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11" grpId="0"/>
      <p:bldP spid="11" grpId="1"/>
      <p:bldP spid="12" grpId="0"/>
      <p:bldP spid="12" grpId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>
          <a:extLst>
            <a:ext uri="{FF2B5EF4-FFF2-40B4-BE49-F238E27FC236}">
              <a16:creationId xmlns:a16="http://schemas.microsoft.com/office/drawing/2014/main" id="{F056E8AE-DB5E-3D1B-8705-EB635F07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ACB941B-5C31-579D-90EF-19AF8DC7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2" r="9159"/>
          <a:stretch>
            <a:fillRect/>
          </a:stretch>
        </p:blipFill>
        <p:spPr>
          <a:xfrm>
            <a:off x="106122" y="1107122"/>
            <a:ext cx="4389120" cy="3668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Google Shape;1087;p35">
            <a:extLst>
              <a:ext uri="{FF2B5EF4-FFF2-40B4-BE49-F238E27FC236}">
                <a16:creationId xmlns:a16="http://schemas.microsoft.com/office/drawing/2014/main" id="{4EFE1FCD-7EBA-318A-8061-F1F0E8B35A36}"/>
              </a:ext>
            </a:extLst>
          </p:cNvPr>
          <p:cNvSpPr txBox="1">
            <a:spLocks/>
          </p:cNvSpPr>
          <p:nvPr/>
        </p:nvSpPr>
        <p:spPr>
          <a:xfrm>
            <a:off x="0" y="368005"/>
            <a:ext cx="6824546" cy="6133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xo 2 ExtraBold"/>
              <a:buNone/>
              <a:defRPr sz="4100" b="0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vi-VN" sz="3200" dirty="0"/>
              <a:t>Xin quyền vị trí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95035-802A-8F2B-2C5F-870765697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06" y="2028749"/>
            <a:ext cx="3992880" cy="1086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18D5C-6555-C02B-DF2E-C0357D31FB1E}"/>
              </a:ext>
            </a:extLst>
          </p:cNvPr>
          <p:cNvSpPr txBox="1"/>
          <p:nvPr/>
        </p:nvSpPr>
        <p:spPr>
          <a:xfrm>
            <a:off x="4828106" y="1178802"/>
            <a:ext cx="3992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hệ thống trả về một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Map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 với tên quyền và giá trị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true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/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false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 tùy người dùng có cấp hay không.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xo 2" panose="020B0604020202020204" charset="-93"/>
              <a:ea typeface="Exo 2" panose="020B0604020202020204" charset="-9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C5073-98B4-FEE3-01C0-CD8EEF504D06}"/>
              </a:ext>
            </a:extLst>
          </p:cNvPr>
          <p:cNvSpPr txBox="1"/>
          <p:nvPr/>
        </p:nvSpPr>
        <p:spPr>
          <a:xfrm>
            <a:off x="4828106" y="3241778"/>
            <a:ext cx="399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permissions.values.all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{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it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} sẽ trả về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true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→ gọi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getUserLocation</a:t>
            </a:r>
            <a:r>
              <a:rPr lang="vi-VN" dirty="0"/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96570C-F50D-101B-1478-D808C3297FAF}"/>
              </a:ext>
            </a:extLst>
          </p:cNvPr>
          <p:cNvSpPr/>
          <p:nvPr/>
        </p:nvSpPr>
        <p:spPr>
          <a:xfrm>
            <a:off x="5136995" y="3969834"/>
            <a:ext cx="211129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600" dirty="0" err="1">
                <a:latin typeface="Exo 2" panose="020B0604020202020204" charset="-93"/>
                <a:ea typeface="Exo 2" panose="020B0604020202020204" charset="-93"/>
              </a:rPr>
              <a:t>getUserLocation</a:t>
            </a:r>
            <a:r>
              <a:rPr lang="vi-VN" sz="1600" dirty="0">
                <a:latin typeface="Exo 2" panose="020B0604020202020204" charset="-93"/>
                <a:ea typeface="Exo 2" panose="020B0604020202020204" charset="-93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7531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>
          <a:extLst>
            <a:ext uri="{FF2B5EF4-FFF2-40B4-BE49-F238E27FC236}">
              <a16:creationId xmlns:a16="http://schemas.microsoft.com/office/drawing/2014/main" id="{75920F5B-358C-0874-064D-11FFC0784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5">
            <a:extLst>
              <a:ext uri="{FF2B5EF4-FFF2-40B4-BE49-F238E27FC236}">
                <a16:creationId xmlns:a16="http://schemas.microsoft.com/office/drawing/2014/main" id="{2F371E9C-9858-6F8B-6E4C-315E92D475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268" y="771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2400" b="1" dirty="0" err="1"/>
              <a:t>Fused</a:t>
            </a:r>
            <a:r>
              <a:rPr lang="vi-VN" sz="2400" b="1" dirty="0"/>
              <a:t> </a:t>
            </a:r>
            <a:r>
              <a:rPr lang="vi-VN" sz="2400" b="1" dirty="0" err="1"/>
              <a:t>Location</a:t>
            </a:r>
            <a:r>
              <a:rPr lang="vi-VN" sz="2400" b="1" dirty="0"/>
              <a:t> </a:t>
            </a:r>
            <a:r>
              <a:rPr lang="vi-VN" sz="2400" b="1" dirty="0" err="1"/>
              <a:t>Provider</a:t>
            </a:r>
            <a:r>
              <a:rPr lang="vi-VN" sz="2400" b="1" dirty="0"/>
              <a:t> API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926C55-2183-2F20-EB9C-5140FC770121}"/>
              </a:ext>
            </a:extLst>
          </p:cNvPr>
          <p:cNvSpPr txBox="1"/>
          <p:nvPr/>
        </p:nvSpPr>
        <p:spPr>
          <a:xfrm>
            <a:off x="982396" y="1232771"/>
            <a:ext cx="7511415" cy="69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vi-VN" b="1" dirty="0">
                <a:latin typeface="Exo 2" panose="020B0604020202020204" charset="-93"/>
                <a:ea typeface="Exo 2" panose="020B0604020202020204" charset="-93"/>
              </a:rPr>
              <a:t>là API chính </a:t>
            </a:r>
            <a:r>
              <a:rPr lang="vi-VN" b="1" dirty="0" err="1">
                <a:latin typeface="Exo 2" panose="020B0604020202020204" charset="-93"/>
                <a:ea typeface="Exo 2" panose="020B0604020202020204" charset="-93"/>
              </a:rPr>
              <a:t>Google</a:t>
            </a:r>
            <a:r>
              <a:rPr lang="vi-VN" b="1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vi-VN" b="1" dirty="0" err="1">
                <a:latin typeface="Exo 2" panose="020B0604020202020204" charset="-93"/>
                <a:ea typeface="Exo 2" panose="020B0604020202020204" charset="-93"/>
              </a:rPr>
              <a:t>Play</a:t>
            </a:r>
            <a:r>
              <a:rPr lang="vi-VN" b="1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vi-VN" b="1" dirty="0" err="1">
                <a:latin typeface="Exo 2" panose="020B0604020202020204" charset="-93"/>
                <a:ea typeface="Exo 2" panose="020B0604020202020204" charset="-93"/>
              </a:rPr>
              <a:t>Services</a:t>
            </a:r>
            <a:r>
              <a:rPr lang="vi-VN" b="1" dirty="0">
                <a:latin typeface="Exo 2" panose="020B0604020202020204" charset="-93"/>
                <a:ea typeface="Exo 2" panose="020B0604020202020204" charset="-93"/>
              </a:rPr>
              <a:t> để lấy vị trí người dùng một cách hiệu quả, chính xác và tiết kiệm .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Đây là lựa chọn phổ biến thay thế cho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LocationManager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truyền thống.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4248EF-E7A1-6B50-352C-556DCD749D18}"/>
              </a:ext>
            </a:extLst>
          </p:cNvPr>
          <p:cNvSpPr txBox="1"/>
          <p:nvPr/>
        </p:nvSpPr>
        <p:spPr>
          <a:xfrm>
            <a:off x="534384" y="1891009"/>
            <a:ext cx="5215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vi-VN" altLang="vi-VN" b="1" dirty="0">
                <a:solidFill>
                  <a:schemeClr val="tx1"/>
                </a:solidFill>
                <a:latin typeface="Arial" panose="020B0604020202020204" pitchFamily="34" charset="0"/>
              </a:rPr>
              <a:t>Tự động kết hợp nhiều nguồn dữ liệu vị trí: </a:t>
            </a:r>
            <a:endParaRPr kumimoji="0" lang="vi-VN" altLang="vi-V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xo 2" panose="020B0604020202020204" charset="-93"/>
              <a:ea typeface="Exo 2" panose="020B0604020202020204" charset="-93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GPS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Wi-Fi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Dữ liệu mạng di động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Cảm biến thiết bị </a:t>
            </a:r>
          </a:p>
        </p:txBody>
      </p:sp>
      <p:sp>
        <p:nvSpPr>
          <p:cNvPr id="2" name="Google Shape;1087;p35">
            <a:extLst>
              <a:ext uri="{FF2B5EF4-FFF2-40B4-BE49-F238E27FC236}">
                <a16:creationId xmlns:a16="http://schemas.microsoft.com/office/drawing/2014/main" id="{DC8B1B24-98C0-8C28-E582-F5672A9CD839}"/>
              </a:ext>
            </a:extLst>
          </p:cNvPr>
          <p:cNvSpPr txBox="1">
            <a:spLocks/>
          </p:cNvSpPr>
          <p:nvPr/>
        </p:nvSpPr>
        <p:spPr>
          <a:xfrm>
            <a:off x="4289501" y="46177"/>
            <a:ext cx="4484857" cy="6703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xo 2 ExtraBold"/>
              <a:buNone/>
              <a:defRPr sz="4100" b="0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vi-VN" sz="3200" dirty="0"/>
              <a:t>Lấy vị trí người dùng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A63E-7A9F-62AB-498E-CA8E9FFE4866}"/>
              </a:ext>
            </a:extLst>
          </p:cNvPr>
          <p:cNvSpPr txBox="1"/>
          <p:nvPr/>
        </p:nvSpPr>
        <p:spPr>
          <a:xfrm>
            <a:off x="3850799" y="2571750"/>
            <a:ext cx="4609844" cy="246221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fun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getUserLocation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() {</a:t>
            </a:r>
          </a:p>
          <a:p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  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fusedLocationProviderClient.getCurrentLocation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(</a:t>
            </a:r>
          </a:p>
          <a:p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      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LocationRequest.PRIORITY_HIGH_ACCURACY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,</a:t>
            </a:r>
          </a:p>
          <a:p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      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CancellationTokenSource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().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token</a:t>
            </a:r>
            <a:endParaRPr lang="vi-VN" dirty="0">
              <a:latin typeface="Exo 2" panose="020B0604020202020204" charset="-93"/>
              <a:ea typeface="Exo 2" panose="020B0604020202020204" charset="-93"/>
            </a:endParaRPr>
          </a:p>
          <a:p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   ).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addOnSuccessListener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{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location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-&gt;</a:t>
            </a:r>
          </a:p>
          <a:p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      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if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(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location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!=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null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) {</a:t>
            </a:r>
          </a:p>
          <a:p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          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currentUserLocation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=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LatLng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(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location.latitude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,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location.longitude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)</a:t>
            </a:r>
          </a:p>
          <a:p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       }</a:t>
            </a:r>
          </a:p>
          <a:p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   }</a:t>
            </a:r>
          </a:p>
          <a:p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6498D-B1E9-621F-DA82-A208C55288DD}"/>
              </a:ext>
            </a:extLst>
          </p:cNvPr>
          <p:cNvSpPr/>
          <p:nvPr/>
        </p:nvSpPr>
        <p:spPr>
          <a:xfrm>
            <a:off x="876983" y="3235030"/>
            <a:ext cx="211129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600" dirty="0" err="1">
                <a:latin typeface="Exo 2" panose="020B0604020202020204" charset="-93"/>
                <a:ea typeface="Exo 2" panose="020B0604020202020204" charset="-93"/>
              </a:rPr>
              <a:t>getUserLocation</a:t>
            </a:r>
            <a:r>
              <a:rPr lang="vi-VN" sz="1600" dirty="0">
                <a:latin typeface="Exo 2" panose="020B0604020202020204" charset="-93"/>
                <a:ea typeface="Exo 2" panose="020B0604020202020204" charset="-93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2CC73-6776-55CE-BE7D-34673DA20DAB}"/>
              </a:ext>
            </a:extLst>
          </p:cNvPr>
          <p:cNvSpPr txBox="1"/>
          <p:nvPr/>
        </p:nvSpPr>
        <p:spPr>
          <a:xfrm>
            <a:off x="4289501" y="2031986"/>
            <a:ext cx="482138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vi-VN" dirty="0" err="1"/>
              <a:t>LocationServices.getFusedLocationProviderClient</a:t>
            </a:r>
            <a:r>
              <a:rPr lang="vi-VN" dirty="0"/>
              <a:t>(</a:t>
            </a:r>
            <a:r>
              <a:rPr lang="vi-VN" dirty="0" err="1"/>
              <a:t>context</a:t>
            </a:r>
            <a:r>
              <a:rPr lang="vi-V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63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7" grpId="0"/>
      <p:bldP spid="29" grpId="0"/>
      <p:bldP spid="32" grpId="0"/>
      <p:bldP spid="2" grpId="0" animBg="1"/>
      <p:bldP spid="6" grpId="0" animBg="1"/>
      <p:bldP spid="7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>
          <a:extLst>
            <a:ext uri="{FF2B5EF4-FFF2-40B4-BE49-F238E27FC236}">
              <a16:creationId xmlns:a16="http://schemas.microsoft.com/office/drawing/2014/main" id="{FF065EEA-0EDA-94FE-3E5F-93B0C82B4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5">
            <a:extLst>
              <a:ext uri="{FF2B5EF4-FFF2-40B4-BE49-F238E27FC236}">
                <a16:creationId xmlns:a16="http://schemas.microsoft.com/office/drawing/2014/main" id="{B8214A82-D339-75EF-3921-1673326BFC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040" y="318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/>
              <a:t>Tọa độ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D54B5-B7B9-7027-4FBE-EC82D492E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40" y="1094224"/>
            <a:ext cx="19928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Lấy tọa độ địa lý</a:t>
            </a: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Google Shape;1084;p35">
            <a:extLst>
              <a:ext uri="{FF2B5EF4-FFF2-40B4-BE49-F238E27FC236}">
                <a16:creationId xmlns:a16="http://schemas.microsoft.com/office/drawing/2014/main" id="{C4A8370E-B5DE-9B25-E8DD-95F231EB17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6440" y="1952074"/>
            <a:ext cx="2180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altLang="vi-VN" sz="1800" dirty="0" err="1">
                <a:solidFill>
                  <a:schemeClr val="tx1"/>
                </a:solidFill>
                <a:latin typeface="Exo 2" panose="020B0604020202020204" charset="-93"/>
                <a:ea typeface="Exo 2" panose="020B0604020202020204" charset="-93"/>
              </a:rPr>
              <a:t>longitude</a:t>
            </a:r>
            <a:r>
              <a:rPr lang="vi-VN" altLang="vi-VN" sz="1800" dirty="0">
                <a:solidFill>
                  <a:schemeClr val="tx1"/>
                </a:solidFill>
                <a:latin typeface="Exo 2" panose="020B0604020202020204" charset="-93"/>
                <a:ea typeface="Exo 2" panose="020B0604020202020204" charset="-93"/>
              </a:rPr>
              <a:t> (kinh độ)</a:t>
            </a:r>
            <a:endParaRPr dirty="0"/>
          </a:p>
        </p:txBody>
      </p:sp>
      <p:sp>
        <p:nvSpPr>
          <p:cNvPr id="4" name="Google Shape;1085;p35">
            <a:extLst>
              <a:ext uri="{FF2B5EF4-FFF2-40B4-BE49-F238E27FC236}">
                <a16:creationId xmlns:a16="http://schemas.microsoft.com/office/drawing/2014/main" id="{09EBD0CA-3DAF-FDBC-9994-8C90EEC1A678}"/>
              </a:ext>
            </a:extLst>
          </p:cNvPr>
          <p:cNvSpPr txBox="1">
            <a:spLocks/>
          </p:cNvSpPr>
          <p:nvPr/>
        </p:nvSpPr>
        <p:spPr>
          <a:xfrm>
            <a:off x="3096440" y="1381059"/>
            <a:ext cx="218040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 b="0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vi-VN" altLang="vi-VN" sz="1800" dirty="0" err="1">
                <a:solidFill>
                  <a:schemeClr val="tx1"/>
                </a:solidFill>
                <a:latin typeface="Exo 2" panose="020B0604020202020204" charset="-93"/>
                <a:ea typeface="Exo 2" panose="020B0604020202020204" charset="-93"/>
              </a:rPr>
              <a:t>latitude</a:t>
            </a:r>
            <a:r>
              <a:rPr lang="vi-VN" altLang="vi-VN" sz="1800" dirty="0">
                <a:solidFill>
                  <a:schemeClr val="tx1"/>
                </a:solidFill>
                <a:latin typeface="Exo 2" panose="020B0604020202020204" charset="-93"/>
                <a:ea typeface="Exo 2" panose="020B0604020202020204" charset="-93"/>
              </a:rPr>
              <a:t> (vĩ độ)</a:t>
            </a:r>
            <a:endParaRPr lang="vi-VN" dirty="0"/>
          </a:p>
        </p:txBody>
      </p:sp>
      <p:cxnSp>
        <p:nvCxnSpPr>
          <p:cNvPr id="5" name="Google Shape;1094;p35">
            <a:extLst>
              <a:ext uri="{FF2B5EF4-FFF2-40B4-BE49-F238E27FC236}">
                <a16:creationId xmlns:a16="http://schemas.microsoft.com/office/drawing/2014/main" id="{DE1080DF-E927-24C3-82BA-3B4B3453E026}"/>
              </a:ext>
            </a:extLst>
          </p:cNvPr>
          <p:cNvCxnSpPr>
            <a:cxnSpLocks/>
            <a:stCxn id="2" idx="1"/>
            <a:endCxn id="3" idx="1"/>
          </p:cNvCxnSpPr>
          <p:nvPr/>
        </p:nvCxnSpPr>
        <p:spPr>
          <a:xfrm rot="10800000" flipH="1" flipV="1">
            <a:off x="405040" y="1278890"/>
            <a:ext cx="2691400" cy="856034"/>
          </a:xfrm>
          <a:prstGeom prst="bentConnector3">
            <a:avLst>
              <a:gd name="adj1" fmla="val -8494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" name="Google Shape;1095;p35">
            <a:extLst>
              <a:ext uri="{FF2B5EF4-FFF2-40B4-BE49-F238E27FC236}">
                <a16:creationId xmlns:a16="http://schemas.microsoft.com/office/drawing/2014/main" id="{95C2D64F-4460-4E7A-EBF8-CB9E09698CB1}"/>
              </a:ext>
            </a:extLst>
          </p:cNvPr>
          <p:cNvCxnSpPr>
            <a:cxnSpLocks/>
            <a:stCxn id="2" idx="3"/>
            <a:endCxn id="4" idx="0"/>
          </p:cNvCxnSpPr>
          <p:nvPr/>
        </p:nvCxnSpPr>
        <p:spPr>
          <a:xfrm>
            <a:off x="2397893" y="1278890"/>
            <a:ext cx="1788747" cy="102169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F83FDC-0BDE-5981-993A-80FFE5C9F228}"/>
              </a:ext>
            </a:extLst>
          </p:cNvPr>
          <p:cNvSpPr txBox="1"/>
          <p:nvPr/>
        </p:nvSpPr>
        <p:spPr>
          <a:xfrm>
            <a:off x="5721032" y="1563909"/>
            <a:ext cx="1034415" cy="40011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vi-VN" sz="2000" dirty="0" err="1"/>
              <a:t>LatLng</a:t>
            </a:r>
            <a:endParaRPr lang="vi-VN" sz="20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23C0289-D03A-E71A-3CEB-0938A2BFC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376903"/>
              </p:ext>
            </p:extLst>
          </p:nvPr>
        </p:nvGraphicFramePr>
        <p:xfrm>
          <a:off x="163290" y="2756230"/>
          <a:ext cx="3423190" cy="1004150"/>
        </p:xfrm>
        <a:graphic>
          <a:graphicData uri="http://schemas.openxmlformats.org/drawingml/2006/table">
            <a:tbl>
              <a:tblPr>
                <a:noFill/>
                <a:tableStyleId>{3DC58834-28B2-458F-9BE2-9FA63707DF4B}</a:tableStyleId>
              </a:tblPr>
              <a:tblGrid>
                <a:gridCol w="1711595">
                  <a:extLst>
                    <a:ext uri="{9D8B030D-6E8A-4147-A177-3AD203B41FA5}">
                      <a16:colId xmlns:a16="http://schemas.microsoft.com/office/drawing/2014/main" val="1678289173"/>
                    </a:ext>
                  </a:extLst>
                </a:gridCol>
                <a:gridCol w="1711595">
                  <a:extLst>
                    <a:ext uri="{9D8B030D-6E8A-4147-A177-3AD203B41FA5}">
                      <a16:colId xmlns:a16="http://schemas.microsoft.com/office/drawing/2014/main" val="2802239471"/>
                    </a:ext>
                  </a:extLst>
                </a:gridCol>
              </a:tblGrid>
              <a:tr h="50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 dirty="0" err="1">
                          <a:solidFill>
                            <a:schemeClr val="dk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Lat</a:t>
                      </a:r>
                      <a:r>
                        <a:rPr lang="vi-VN" sz="2000" dirty="0">
                          <a:solidFill>
                            <a:schemeClr val="dk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 </a:t>
                      </a:r>
                      <a:endParaRPr sz="2000" dirty="0">
                        <a:solidFill>
                          <a:schemeClr val="dk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 dirty="0" err="1">
                          <a:solidFill>
                            <a:schemeClr val="dk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Lng</a:t>
                      </a:r>
                      <a:endParaRPr sz="2000" dirty="0">
                        <a:solidFill>
                          <a:schemeClr val="dk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660203"/>
                  </a:ext>
                </a:extLst>
              </a:tr>
              <a:tr h="50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 dirty="0">
                          <a:solidFill>
                            <a:schemeClr val="dk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10.751338</a:t>
                      </a:r>
                      <a:endParaRPr sz="2000" dirty="0">
                        <a:solidFill>
                          <a:schemeClr val="dk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 dirty="0">
                          <a:solidFill>
                            <a:schemeClr val="dk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106.651953</a:t>
                      </a:r>
                      <a:endParaRPr sz="2000" dirty="0">
                        <a:solidFill>
                          <a:schemeClr val="dk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304120"/>
                  </a:ext>
                </a:extLst>
              </a:tr>
            </a:tbl>
          </a:graphicData>
        </a:graphic>
      </p:graphicFrame>
      <p:sp>
        <p:nvSpPr>
          <p:cNvPr id="20" name="Google Shape;1088;p35">
            <a:extLst>
              <a:ext uri="{FF2B5EF4-FFF2-40B4-BE49-F238E27FC236}">
                <a16:creationId xmlns:a16="http://schemas.microsoft.com/office/drawing/2014/main" id="{EB008F87-A9CA-507D-E08E-C188D213628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286263" y="4504038"/>
            <a:ext cx="1900378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Bến xe chợ lớn </a:t>
            </a:r>
            <a:endParaRPr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7FEC5-8022-F9C8-A159-BCD6E98D66E2}"/>
              </a:ext>
            </a:extLst>
          </p:cNvPr>
          <p:cNvSpPr txBox="1"/>
          <p:nvPr/>
        </p:nvSpPr>
        <p:spPr>
          <a:xfrm>
            <a:off x="4162045" y="2523089"/>
            <a:ext cx="4639984" cy="58477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vi-VN" sz="1600" dirty="0" err="1">
                <a:latin typeface="Exo 2" panose="020B0604020202020204" charset="-93"/>
                <a:ea typeface="Exo 2" panose="020B0604020202020204" charset="-93"/>
              </a:rPr>
              <a:t>currentUserLocation</a:t>
            </a:r>
            <a:r>
              <a:rPr lang="vi-VN" sz="1600" dirty="0">
                <a:latin typeface="Exo 2" panose="020B0604020202020204" charset="-93"/>
                <a:ea typeface="Exo 2" panose="020B0604020202020204" charset="-93"/>
              </a:rPr>
              <a:t> = </a:t>
            </a:r>
            <a:r>
              <a:rPr lang="vi-VN" sz="1600" dirty="0" err="1">
                <a:latin typeface="Exo 2" panose="020B0604020202020204" charset="-93"/>
                <a:ea typeface="Exo 2" panose="020B0604020202020204" charset="-93"/>
              </a:rPr>
              <a:t>LatLng</a:t>
            </a:r>
            <a:r>
              <a:rPr lang="vi-VN" sz="1600" dirty="0">
                <a:latin typeface="Exo 2" panose="020B0604020202020204" charset="-93"/>
                <a:ea typeface="Exo 2" panose="020B0604020202020204" charset="-93"/>
              </a:rPr>
              <a:t>(</a:t>
            </a:r>
            <a:r>
              <a:rPr lang="vi-VN" sz="1600" dirty="0" err="1">
                <a:latin typeface="Exo 2" panose="020B0604020202020204" charset="-93"/>
                <a:ea typeface="Exo 2" panose="020B0604020202020204" charset="-93"/>
              </a:rPr>
              <a:t>location.latitude</a:t>
            </a:r>
            <a:r>
              <a:rPr lang="vi-VN" sz="1600" dirty="0">
                <a:latin typeface="Exo 2" panose="020B0604020202020204" charset="-93"/>
                <a:ea typeface="Exo 2" panose="020B0604020202020204" charset="-93"/>
              </a:rPr>
              <a:t>, </a:t>
            </a:r>
            <a:r>
              <a:rPr lang="vi-VN" sz="1600" dirty="0" err="1">
                <a:latin typeface="Exo 2" panose="020B0604020202020204" charset="-93"/>
                <a:ea typeface="Exo 2" panose="020B0604020202020204" charset="-93"/>
              </a:rPr>
              <a:t>location.longitude</a:t>
            </a:r>
            <a:r>
              <a:rPr lang="vi-VN" sz="1600" dirty="0">
                <a:latin typeface="Exo 2" panose="020B0604020202020204" charset="-93"/>
                <a:ea typeface="Exo 2" panose="020B0604020202020204" charset="-93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B0938-9C55-92BA-2568-DD8D09DB3000}"/>
              </a:ext>
            </a:extLst>
          </p:cNvPr>
          <p:cNvSpPr txBox="1"/>
          <p:nvPr/>
        </p:nvSpPr>
        <p:spPr>
          <a:xfrm>
            <a:off x="4162045" y="3884194"/>
            <a:ext cx="342319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var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currentUserLocation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by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remember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{   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mutableStateOf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(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LatLng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(0.0, 0.0))}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99D97D2-4775-D763-6A36-A7405553BD39}"/>
              </a:ext>
            </a:extLst>
          </p:cNvPr>
          <p:cNvSpPr/>
          <p:nvPr/>
        </p:nvSpPr>
        <p:spPr>
          <a:xfrm>
            <a:off x="5675313" y="3165063"/>
            <a:ext cx="45719" cy="6525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FEF5A3-011F-F0D8-77BB-4438FF3E129D}"/>
              </a:ext>
            </a:extLst>
          </p:cNvPr>
          <p:cNvSpPr txBox="1"/>
          <p:nvPr/>
        </p:nvSpPr>
        <p:spPr>
          <a:xfrm>
            <a:off x="163290" y="3884194"/>
            <a:ext cx="2245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sz="1800" dirty="0" err="1">
                <a:latin typeface="Exo 2" panose="020B0604020202020204" charset="-93"/>
                <a:ea typeface="Exo 2" panose="020B0604020202020204" charset="-93"/>
              </a:rPr>
              <a:t>Reverse</a:t>
            </a:r>
            <a:r>
              <a:rPr lang="vi-VN" sz="1800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vi-VN" sz="1800" b="1" dirty="0" err="1">
                <a:latin typeface="Exo 2" panose="020B0604020202020204" charset="-93"/>
                <a:ea typeface="Exo 2" panose="020B0604020202020204" charset="-93"/>
              </a:rPr>
              <a:t>geocoding</a:t>
            </a:r>
            <a:endParaRPr lang="vi-VN" sz="1800" b="1" dirty="0">
              <a:latin typeface="Exo 2" panose="020B0604020202020204" charset="-93"/>
              <a:ea typeface="Exo 2" panose="020B0604020202020204" charset="-93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E962CFC-ED13-6888-7345-5BA51F24C80B}"/>
              </a:ext>
            </a:extLst>
          </p:cNvPr>
          <p:cNvCxnSpPr>
            <a:cxnSpLocks/>
            <a:stCxn id="15" idx="3"/>
            <a:endCxn id="20" idx="0"/>
          </p:cNvCxnSpPr>
          <p:nvPr/>
        </p:nvCxnSpPr>
        <p:spPr>
          <a:xfrm>
            <a:off x="2408666" y="4068860"/>
            <a:ext cx="827786" cy="4351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3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  <p:bldP spid="4" grpId="0" animBg="1"/>
      <p:bldP spid="18" grpId="0" animBg="1"/>
      <p:bldP spid="20" grpId="0" build="p"/>
      <p:bldP spid="22" grpId="0" animBg="1"/>
      <p:bldP spid="12" grpId="0" animBg="1"/>
      <p:bldP spid="13" grpId="0" animBg="1"/>
      <p:bldP spid="15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5" name="Google Shape;1235;p42"/>
          <p:cNvGrpSpPr/>
          <p:nvPr/>
        </p:nvGrpSpPr>
        <p:grpSpPr>
          <a:xfrm>
            <a:off x="450926" y="1316271"/>
            <a:ext cx="1836564" cy="3437000"/>
            <a:chOff x="5120779" y="818439"/>
            <a:chExt cx="1836564" cy="3437000"/>
          </a:xfrm>
        </p:grpSpPr>
        <p:sp>
          <p:nvSpPr>
            <p:cNvPr id="1236" name="Google Shape;1236;p42"/>
            <p:cNvSpPr/>
            <p:nvPr/>
          </p:nvSpPr>
          <p:spPr>
            <a:xfrm>
              <a:off x="5120779" y="818439"/>
              <a:ext cx="1836564" cy="3437000"/>
            </a:xfrm>
            <a:custGeom>
              <a:avLst/>
              <a:gdLst/>
              <a:ahLst/>
              <a:cxnLst/>
              <a:rect l="l" t="t" r="r" b="b"/>
              <a:pathLst>
                <a:path w="37357" h="69911" extrusionOk="0">
                  <a:moveTo>
                    <a:pt x="3283" y="0"/>
                  </a:moveTo>
                  <a:cubicBezTo>
                    <a:pt x="1520" y="0"/>
                    <a:pt x="1" y="1520"/>
                    <a:pt x="1" y="3435"/>
                  </a:cubicBezTo>
                  <a:lnTo>
                    <a:pt x="1" y="66627"/>
                  </a:lnTo>
                  <a:cubicBezTo>
                    <a:pt x="1" y="68390"/>
                    <a:pt x="1520" y="69910"/>
                    <a:pt x="3283" y="69910"/>
                  </a:cubicBezTo>
                  <a:lnTo>
                    <a:pt x="34074" y="69910"/>
                  </a:lnTo>
                  <a:cubicBezTo>
                    <a:pt x="35837" y="69910"/>
                    <a:pt x="37357" y="68390"/>
                    <a:pt x="37357" y="66627"/>
                  </a:cubicBezTo>
                  <a:lnTo>
                    <a:pt x="37357" y="3435"/>
                  </a:lnTo>
                  <a:cubicBezTo>
                    <a:pt x="37357" y="1520"/>
                    <a:pt x="35837" y="0"/>
                    <a:pt x="3407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5819675" y="947325"/>
              <a:ext cx="438600" cy="72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5878713" y="3874400"/>
              <a:ext cx="320700" cy="267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42"/>
          <p:cNvSpPr txBox="1">
            <a:spLocks noGrp="1"/>
          </p:cNvSpPr>
          <p:nvPr>
            <p:ph type="subTitle" idx="1"/>
          </p:nvPr>
        </p:nvSpPr>
        <p:spPr>
          <a:xfrm>
            <a:off x="2650202" y="5630288"/>
            <a:ext cx="3582000" cy="1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replace the image on the screen with your own work. Just right-click on it and select “Replace image”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Mercury is very small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Mars is a red planet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Venus has a nice name</a:t>
            </a:r>
            <a:endParaRPr dirty="0"/>
          </a:p>
        </p:txBody>
      </p:sp>
      <p:sp>
        <p:nvSpPr>
          <p:cNvPr id="1240" name="Google Shape;1240;p42"/>
          <p:cNvSpPr txBox="1">
            <a:spLocks noGrp="1"/>
          </p:cNvSpPr>
          <p:nvPr>
            <p:ph type="title"/>
          </p:nvPr>
        </p:nvSpPr>
        <p:spPr>
          <a:xfrm>
            <a:off x="1632590" y="270771"/>
            <a:ext cx="6551673" cy="10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sz="4800"/>
              <a:t>TỔNG KẾT và DEMO</a:t>
            </a:r>
            <a:endParaRPr sz="4800" dirty="0"/>
          </a:p>
        </p:txBody>
      </p:sp>
      <p:grpSp>
        <p:nvGrpSpPr>
          <p:cNvPr id="1242" name="Google Shape;1242;p42"/>
          <p:cNvGrpSpPr/>
          <p:nvPr/>
        </p:nvGrpSpPr>
        <p:grpSpPr>
          <a:xfrm>
            <a:off x="6808140" y="3823772"/>
            <a:ext cx="1376123" cy="932018"/>
            <a:chOff x="6808140" y="3823772"/>
            <a:chExt cx="1376123" cy="932018"/>
          </a:xfrm>
        </p:grpSpPr>
        <p:grpSp>
          <p:nvGrpSpPr>
            <p:cNvPr id="1243" name="Google Shape;1243;p42"/>
            <p:cNvGrpSpPr/>
            <p:nvPr/>
          </p:nvGrpSpPr>
          <p:grpSpPr>
            <a:xfrm>
              <a:off x="7583265" y="4264788"/>
              <a:ext cx="244736" cy="491002"/>
              <a:chOff x="3013775" y="4188704"/>
              <a:chExt cx="288842" cy="579490"/>
            </a:xfrm>
          </p:grpSpPr>
          <p:sp>
            <p:nvSpPr>
              <p:cNvPr id="1244" name="Google Shape;1244;p42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2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6" name="Google Shape;1246;p42"/>
            <p:cNvGrpSpPr/>
            <p:nvPr/>
          </p:nvGrpSpPr>
          <p:grpSpPr>
            <a:xfrm>
              <a:off x="8022970" y="3823772"/>
              <a:ext cx="161293" cy="323342"/>
              <a:chOff x="8502607" y="4039472"/>
              <a:chExt cx="161293" cy="323342"/>
            </a:xfrm>
          </p:grpSpPr>
          <p:sp>
            <p:nvSpPr>
              <p:cNvPr id="1247" name="Google Shape;1247;p42"/>
              <p:cNvSpPr/>
              <p:nvPr/>
            </p:nvSpPr>
            <p:spPr>
              <a:xfrm>
                <a:off x="8502607" y="4039472"/>
                <a:ext cx="161293" cy="323342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2"/>
              <p:cNvSpPr/>
              <p:nvPr/>
            </p:nvSpPr>
            <p:spPr>
              <a:xfrm>
                <a:off x="8541003" y="4075353"/>
                <a:ext cx="87822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9" name="Google Shape;1249;p42"/>
            <p:cNvGrpSpPr/>
            <p:nvPr/>
          </p:nvGrpSpPr>
          <p:grpSpPr>
            <a:xfrm>
              <a:off x="6808140" y="4082113"/>
              <a:ext cx="244736" cy="491002"/>
              <a:chOff x="3013775" y="4188704"/>
              <a:chExt cx="288842" cy="579490"/>
            </a:xfrm>
          </p:grpSpPr>
          <p:sp>
            <p:nvSpPr>
              <p:cNvPr id="1250" name="Google Shape;1250;p42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2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52" name="Google Shape;1252;p42"/>
          <p:cNvPicPr preferRelativeResize="0"/>
          <p:nvPr/>
        </p:nvPicPr>
        <p:blipFill rotWithShape="1">
          <a:blip r:embed="rId3">
            <a:alphaModFix/>
          </a:blip>
          <a:srcRect t="3605" r="67674"/>
          <a:stretch/>
        </p:blipFill>
        <p:spPr>
          <a:xfrm>
            <a:off x="584097" y="1630707"/>
            <a:ext cx="1570227" cy="26567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53" name="Google Shape;1253;p42"/>
          <p:cNvCxnSpPr>
            <a:stCxn id="1254" idx="1"/>
          </p:cNvCxnSpPr>
          <p:nvPr/>
        </p:nvCxnSpPr>
        <p:spPr>
          <a:xfrm rot="10800000" flipV="1">
            <a:off x="1133255" y="1801177"/>
            <a:ext cx="1462799" cy="2897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1254" name="Google Shape;1254;p42"/>
          <p:cNvSpPr/>
          <p:nvPr/>
        </p:nvSpPr>
        <p:spPr>
          <a:xfrm>
            <a:off x="2596053" y="1576743"/>
            <a:ext cx="580525" cy="44886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600" dirty="0">
                <a:solidFill>
                  <a:schemeClr val="lt1"/>
                </a:solidFill>
                <a:latin typeface="Exo 2 ExtraBold"/>
                <a:ea typeface="Exo 2 ExtraBold"/>
                <a:cs typeface="Exo 2 ExtraBold"/>
                <a:sym typeface="Exo 2 ExtraBold"/>
              </a:rPr>
              <a:t>o</a:t>
            </a:r>
            <a:endParaRPr sz="2600" dirty="0">
              <a:solidFill>
                <a:schemeClr val="lt1"/>
              </a:solidFill>
              <a:latin typeface="Exo 2 ExtraBold"/>
              <a:ea typeface="Exo 2 ExtraBold"/>
              <a:cs typeface="Exo 2 ExtraBold"/>
              <a:sym typeface="Exo 2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5E4CA-38FF-10D8-5F9A-78F85D99442A}"/>
              </a:ext>
            </a:extLst>
          </p:cNvPr>
          <p:cNvSpPr txBox="1"/>
          <p:nvPr/>
        </p:nvSpPr>
        <p:spPr>
          <a:xfrm>
            <a:off x="3073054" y="1366791"/>
            <a:ext cx="6070946" cy="2943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vi-VN" sz="1800" b="1" dirty="0">
                <a:latin typeface="Exo 2 "/>
              </a:rPr>
              <a:t>Học được:</a:t>
            </a:r>
            <a:endParaRPr lang="vi-VN" sz="1800" dirty="0">
              <a:latin typeface="Exo 2 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dirty="0">
                <a:latin typeface="Exo 2 "/>
              </a:rPr>
              <a:t>Hiểu và thực hành cách </a:t>
            </a:r>
            <a:r>
              <a:rPr lang="vi-VN" sz="1800" b="1" dirty="0">
                <a:latin typeface="Exo 2 "/>
              </a:rPr>
              <a:t>xin quyền và truy cập vị trí</a:t>
            </a:r>
            <a:r>
              <a:rPr lang="vi-VN" sz="1800" dirty="0">
                <a:latin typeface="Exo 2 "/>
              </a:rPr>
              <a:t> trên </a:t>
            </a:r>
            <a:r>
              <a:rPr lang="vi-VN" sz="1800" dirty="0" err="1">
                <a:latin typeface="Exo 2 "/>
              </a:rPr>
              <a:t>Android</a:t>
            </a:r>
            <a:r>
              <a:rPr lang="vi-VN" sz="1800" dirty="0">
                <a:latin typeface="Exo 2 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dirty="0">
                <a:latin typeface="Exo 2 "/>
              </a:rPr>
              <a:t>Sử dụng </a:t>
            </a:r>
            <a:r>
              <a:rPr lang="vi-VN" sz="1800" b="1" dirty="0" err="1">
                <a:latin typeface="Exo 2 "/>
              </a:rPr>
              <a:t>Fused</a:t>
            </a:r>
            <a:r>
              <a:rPr lang="vi-VN" sz="1800" b="1" dirty="0">
                <a:latin typeface="Exo 2 "/>
              </a:rPr>
              <a:t> </a:t>
            </a:r>
            <a:r>
              <a:rPr lang="vi-VN" sz="1800" b="1" dirty="0" err="1">
                <a:latin typeface="Exo 2 "/>
              </a:rPr>
              <a:t>Location</a:t>
            </a:r>
            <a:r>
              <a:rPr lang="vi-VN" sz="1800" b="1" dirty="0">
                <a:latin typeface="Exo 2 "/>
              </a:rPr>
              <a:t> </a:t>
            </a:r>
            <a:r>
              <a:rPr lang="vi-VN" sz="1800" b="1" dirty="0" err="1">
                <a:latin typeface="Exo 2 "/>
              </a:rPr>
              <a:t>Provider</a:t>
            </a:r>
            <a:r>
              <a:rPr lang="vi-VN" sz="1800" b="1" dirty="0">
                <a:latin typeface="Exo 2 "/>
              </a:rPr>
              <a:t> API</a:t>
            </a:r>
            <a:r>
              <a:rPr lang="vi-VN" sz="1800" dirty="0">
                <a:latin typeface="Exo 2 "/>
              </a:rPr>
              <a:t> để lấy vị trí chính xác.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dirty="0">
                <a:latin typeface="Exo 2 "/>
              </a:rPr>
              <a:t>Hiển thị </a:t>
            </a:r>
            <a:r>
              <a:rPr lang="vi-VN" sz="1800" b="1" dirty="0" err="1">
                <a:latin typeface="Exo 2 "/>
              </a:rPr>
              <a:t>Google</a:t>
            </a:r>
            <a:r>
              <a:rPr lang="vi-VN" sz="1800" b="1" dirty="0">
                <a:latin typeface="Exo 2 "/>
              </a:rPr>
              <a:t> </a:t>
            </a:r>
            <a:r>
              <a:rPr lang="vi-VN" sz="1800" b="1" dirty="0" err="1">
                <a:latin typeface="Exo 2 "/>
              </a:rPr>
              <a:t>Maps</a:t>
            </a:r>
            <a:r>
              <a:rPr lang="vi-VN" sz="1800" b="1" dirty="0">
                <a:latin typeface="Exo 2 "/>
              </a:rPr>
              <a:t> trong </a:t>
            </a:r>
            <a:r>
              <a:rPr lang="vi-VN" sz="1800" b="1" dirty="0" err="1">
                <a:latin typeface="Exo 2 "/>
              </a:rPr>
              <a:t>Jetpack</a:t>
            </a:r>
            <a:r>
              <a:rPr lang="vi-VN" sz="1800" b="1" dirty="0">
                <a:latin typeface="Exo 2 "/>
              </a:rPr>
              <a:t> </a:t>
            </a:r>
            <a:r>
              <a:rPr lang="vi-VN" sz="1800" b="1" dirty="0" err="1">
                <a:latin typeface="Exo 2 "/>
              </a:rPr>
              <a:t>Compose</a:t>
            </a:r>
            <a:r>
              <a:rPr lang="vi-VN" sz="1800" dirty="0">
                <a:latin typeface="Exo 2 "/>
              </a:rPr>
              <a:t> và thêm </a:t>
            </a:r>
            <a:r>
              <a:rPr lang="vi-VN" sz="1800" dirty="0" err="1">
                <a:latin typeface="Exo 2 "/>
              </a:rPr>
              <a:t>marker</a:t>
            </a:r>
            <a:r>
              <a:rPr lang="vi-VN" sz="1800" dirty="0">
                <a:latin typeface="Exo 2 "/>
              </a:rPr>
              <a:t> vị trí người dùng.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45ADFF70-0EF2-8977-39DF-93CF376A8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619" b="103756"/>
          <a:stretch/>
        </p:blipFill>
        <p:spPr>
          <a:xfrm>
            <a:off x="2750343" y="1873571"/>
            <a:ext cx="3643314" cy="32643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A756598-A734-D7C4-F3C2-31E46E33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282" b="100419"/>
          <a:stretch/>
        </p:blipFill>
        <p:spPr>
          <a:xfrm>
            <a:off x="2750343" y="1412729"/>
            <a:ext cx="3643314" cy="32643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82C8878-0B01-087D-49D2-EB41A079B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0" b="-48863"/>
          <a:stretch/>
        </p:blipFill>
        <p:spPr>
          <a:xfrm>
            <a:off x="2750343" y="2943501"/>
            <a:ext cx="3643314" cy="326430"/>
          </a:xfrm>
          <a:prstGeom prst="rect">
            <a:avLst/>
          </a:prstGeom>
        </p:spPr>
      </p:pic>
      <p:pic>
        <p:nvPicPr>
          <p:cNvPr id="9" name="Hình ảnh 8" descr="Ảnh có chứa văn bản, hình mẫu, đồ họa véc tơ&#10;&#10;Mô tả được tạo tự động">
            <a:extLst>
              <a:ext uri="{FF2B5EF4-FFF2-40B4-BE49-F238E27FC236}">
                <a16:creationId xmlns:a16="http://schemas.microsoft.com/office/drawing/2014/main" id="{85DB1CCF-0E65-89A3-2B98-D2FE699BE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b="17571"/>
          <a:stretch/>
        </p:blipFill>
        <p:spPr>
          <a:xfrm>
            <a:off x="2750345" y="2227473"/>
            <a:ext cx="3643313" cy="745706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770DED9-9158-A3C2-F2A3-9C81E28BF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54" b="-49417"/>
          <a:stretch/>
        </p:blipFill>
        <p:spPr>
          <a:xfrm>
            <a:off x="2750343" y="3364609"/>
            <a:ext cx="3643314" cy="3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30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022E-16 L 0.00014 0.0201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45ADFF70-0EF2-8977-39DF-93CF376A8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7"/>
          <a:stretch/>
        </p:blipFill>
        <p:spPr>
          <a:xfrm>
            <a:off x="2750343" y="1873571"/>
            <a:ext cx="3643314" cy="32643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A756598-A734-D7C4-F3C2-31E46E33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7"/>
          <a:stretch/>
        </p:blipFill>
        <p:spPr>
          <a:xfrm>
            <a:off x="2750343" y="1412729"/>
            <a:ext cx="3643314" cy="32643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82C8878-0B01-087D-49D2-EB41A079B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37"/>
          <a:stretch/>
        </p:blipFill>
        <p:spPr>
          <a:xfrm>
            <a:off x="2750343" y="2943501"/>
            <a:ext cx="3643314" cy="326430"/>
          </a:xfrm>
          <a:prstGeom prst="rect">
            <a:avLst/>
          </a:prstGeom>
        </p:spPr>
      </p:pic>
      <p:pic>
        <p:nvPicPr>
          <p:cNvPr id="9" name="Hình ảnh 8" descr="Ảnh có chứa văn bản, hình mẫu, đồ họa véc tơ&#10;&#10;Mô tả được tạo tự động">
            <a:extLst>
              <a:ext uri="{FF2B5EF4-FFF2-40B4-BE49-F238E27FC236}">
                <a16:creationId xmlns:a16="http://schemas.microsoft.com/office/drawing/2014/main" id="{85DB1CCF-0E65-89A3-2B98-D2FE699BE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b="17571"/>
          <a:stretch/>
        </p:blipFill>
        <p:spPr>
          <a:xfrm>
            <a:off x="2750345" y="2227473"/>
            <a:ext cx="3643313" cy="745706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770DED9-9158-A3C2-F2A3-9C81E28BF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37"/>
          <a:stretch/>
        </p:blipFill>
        <p:spPr>
          <a:xfrm>
            <a:off x="2750343" y="3364609"/>
            <a:ext cx="3643314" cy="3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2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45ADFF70-0EF2-8977-39DF-93CF376A8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7"/>
          <a:stretch/>
        </p:blipFill>
        <p:spPr>
          <a:xfrm>
            <a:off x="2443717" y="1846099"/>
            <a:ext cx="4256567" cy="38137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A756598-A734-D7C4-F3C2-31E46E33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7"/>
          <a:stretch/>
        </p:blipFill>
        <p:spPr>
          <a:xfrm>
            <a:off x="2000250" y="1345523"/>
            <a:ext cx="5143500" cy="460842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82C8878-0B01-087D-49D2-EB41A079B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37"/>
          <a:stretch/>
        </p:blipFill>
        <p:spPr>
          <a:xfrm>
            <a:off x="2443717" y="2916029"/>
            <a:ext cx="4256567" cy="381375"/>
          </a:xfrm>
          <a:prstGeom prst="rect">
            <a:avLst/>
          </a:prstGeom>
        </p:spPr>
      </p:pic>
      <p:pic>
        <p:nvPicPr>
          <p:cNvPr id="9" name="Hình ảnh 8" descr="Ảnh có chứa văn bản, hình mẫu, đồ họa véc tơ&#10;&#10;Mô tả được tạo tự động">
            <a:extLst>
              <a:ext uri="{FF2B5EF4-FFF2-40B4-BE49-F238E27FC236}">
                <a16:creationId xmlns:a16="http://schemas.microsoft.com/office/drawing/2014/main" id="{85DB1CCF-0E65-89A3-2B98-D2FE699BE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b="17571"/>
          <a:stretch/>
        </p:blipFill>
        <p:spPr>
          <a:xfrm>
            <a:off x="2750345" y="2227473"/>
            <a:ext cx="3643313" cy="745706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770DED9-9158-A3C2-F2A3-9C81E28BF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37"/>
          <a:stretch/>
        </p:blipFill>
        <p:spPr>
          <a:xfrm>
            <a:off x="2000250" y="3297403"/>
            <a:ext cx="5143500" cy="46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4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45ADFF70-0EF2-8977-39DF-93CF376A8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63" b="100000"/>
          <a:stretch/>
        </p:blipFill>
        <p:spPr>
          <a:xfrm>
            <a:off x="2443717" y="1734285"/>
            <a:ext cx="4256567" cy="38137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A756598-A734-D7C4-F3C2-31E46E33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776" b="100913"/>
          <a:stretch/>
        </p:blipFill>
        <p:spPr>
          <a:xfrm>
            <a:off x="2000250" y="1159167"/>
            <a:ext cx="5143500" cy="460842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82C8878-0B01-087D-49D2-EB41A079B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0" b="-48863"/>
          <a:stretch/>
        </p:blipFill>
        <p:spPr>
          <a:xfrm>
            <a:off x="2443717" y="3027843"/>
            <a:ext cx="4256567" cy="381375"/>
          </a:xfrm>
          <a:prstGeom prst="rect">
            <a:avLst/>
          </a:prstGeom>
        </p:spPr>
      </p:pic>
      <p:pic>
        <p:nvPicPr>
          <p:cNvPr id="9" name="Hình ảnh 8" descr="Ảnh có chứa văn bản, hình mẫu, đồ họa véc tơ&#10;&#10;Mô tả được tạo tự động">
            <a:extLst>
              <a:ext uri="{FF2B5EF4-FFF2-40B4-BE49-F238E27FC236}">
                <a16:creationId xmlns:a16="http://schemas.microsoft.com/office/drawing/2014/main" id="{85DB1CCF-0E65-89A3-2B98-D2FE699BE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b="17571"/>
          <a:stretch/>
        </p:blipFill>
        <p:spPr>
          <a:xfrm>
            <a:off x="2443719" y="2164713"/>
            <a:ext cx="4256565" cy="871224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770DED9-9158-A3C2-F2A3-9C81E28BF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41" b="-47204"/>
          <a:stretch/>
        </p:blipFill>
        <p:spPr>
          <a:xfrm>
            <a:off x="2000250" y="3483759"/>
            <a:ext cx="5143500" cy="46084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7F58D43-F6BA-228C-C0E7-EF586A5BF91B}"/>
              </a:ext>
            </a:extLst>
          </p:cNvPr>
          <p:cNvSpPr txBox="1"/>
          <p:nvPr/>
        </p:nvSpPr>
        <p:spPr>
          <a:xfrm>
            <a:off x="439298" y="3065615"/>
            <a:ext cx="826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Cảm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ơn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đã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dõi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theo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bài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thuyết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trình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của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nhóm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mình</a:t>
            </a:r>
            <a:endParaRPr kumimoji="0" lang="vi-VN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660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28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2"/>
          <p:cNvSpPr txBox="1">
            <a:spLocks noGrp="1"/>
          </p:cNvSpPr>
          <p:nvPr>
            <p:ph type="title"/>
          </p:nvPr>
        </p:nvSpPr>
        <p:spPr>
          <a:xfrm>
            <a:off x="712380" y="1026520"/>
            <a:ext cx="4332060" cy="9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obtaining the user’s current location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pic>
        <p:nvPicPr>
          <p:cNvPr id="1044" name="Google Shape;10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110" t="30" r="16101" b="-29"/>
          <a:stretch/>
        </p:blipFill>
        <p:spPr>
          <a:xfrm>
            <a:off x="6519525" y="374100"/>
            <a:ext cx="2624400" cy="4795200"/>
          </a:xfrm>
          <a:prstGeom prst="rect">
            <a:avLst/>
          </a:prstGeom>
        </p:spPr>
      </p:pic>
      <p:sp>
        <p:nvSpPr>
          <p:cNvPr id="1045" name="Google Shape;1045;p32"/>
          <p:cNvSpPr/>
          <p:nvPr/>
        </p:nvSpPr>
        <p:spPr>
          <a:xfrm>
            <a:off x="5607225" y="374100"/>
            <a:ext cx="912300" cy="476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2" name="Google Shape;53;p13">
            <a:extLst>
              <a:ext uri="{FF2B5EF4-FFF2-40B4-BE49-F238E27FC236}">
                <a16:creationId xmlns:a16="http://schemas.microsoft.com/office/drawing/2014/main" id="{1825BB50-98D3-237A-E2B0-A4DF5825C14B}"/>
              </a:ext>
            </a:extLst>
          </p:cNvPr>
          <p:cNvGrpSpPr/>
          <p:nvPr/>
        </p:nvGrpSpPr>
        <p:grpSpPr>
          <a:xfrm>
            <a:off x="5203903" y="1563647"/>
            <a:ext cx="1427356" cy="2416106"/>
            <a:chOff x="5140796" y="-8"/>
            <a:chExt cx="3990601" cy="5143491"/>
          </a:xfrm>
        </p:grpSpPr>
        <p:grpSp>
          <p:nvGrpSpPr>
            <p:cNvPr id="1183" name="Google Shape;54;p13">
              <a:extLst>
                <a:ext uri="{FF2B5EF4-FFF2-40B4-BE49-F238E27FC236}">
                  <a16:creationId xmlns:a16="http://schemas.microsoft.com/office/drawing/2014/main" id="{AB27E100-FE96-1CDB-A1C4-BCDD9F8D58E3}"/>
                </a:ext>
              </a:extLst>
            </p:cNvPr>
            <p:cNvGrpSpPr/>
            <p:nvPr/>
          </p:nvGrpSpPr>
          <p:grpSpPr>
            <a:xfrm rot="5400000">
              <a:off x="4564351" y="576438"/>
              <a:ext cx="5143491" cy="3990601"/>
              <a:chOff x="2782711" y="1319300"/>
              <a:chExt cx="3578579" cy="2776457"/>
            </a:xfrm>
          </p:grpSpPr>
          <p:sp>
            <p:nvSpPr>
              <p:cNvPr id="1191" name="Google Shape;55;p13">
                <a:extLst>
                  <a:ext uri="{FF2B5EF4-FFF2-40B4-BE49-F238E27FC236}">
                    <a16:creationId xmlns:a16="http://schemas.microsoft.com/office/drawing/2014/main" id="{55A4DA99-EA90-67D8-73B2-AA280EFD0D7A}"/>
                  </a:ext>
                </a:extLst>
              </p:cNvPr>
              <p:cNvSpPr/>
              <p:nvPr/>
            </p:nvSpPr>
            <p:spPr>
              <a:xfrm>
                <a:off x="2782711" y="1319300"/>
                <a:ext cx="3578543" cy="2776457"/>
              </a:xfrm>
              <a:custGeom>
                <a:avLst/>
                <a:gdLst/>
                <a:ahLst/>
                <a:cxnLst/>
                <a:rect l="l" t="t" r="r" b="b"/>
                <a:pathLst>
                  <a:path w="47733" h="37033" extrusionOk="0">
                    <a:moveTo>
                      <a:pt x="1920" y="1"/>
                    </a:moveTo>
                    <a:cubicBezTo>
                      <a:pt x="863" y="1"/>
                      <a:pt x="1" y="875"/>
                      <a:pt x="1" y="1932"/>
                    </a:cubicBezTo>
                    <a:lnTo>
                      <a:pt x="1" y="35102"/>
                    </a:lnTo>
                    <a:cubicBezTo>
                      <a:pt x="1" y="36170"/>
                      <a:pt x="863" y="37033"/>
                      <a:pt x="1920" y="37033"/>
                    </a:cubicBezTo>
                    <a:lnTo>
                      <a:pt x="45802" y="37033"/>
                    </a:lnTo>
                    <a:cubicBezTo>
                      <a:pt x="46870" y="37033"/>
                      <a:pt x="47733" y="36170"/>
                      <a:pt x="47733" y="35102"/>
                    </a:cubicBezTo>
                    <a:lnTo>
                      <a:pt x="47733" y="1932"/>
                    </a:lnTo>
                    <a:cubicBezTo>
                      <a:pt x="47733" y="875"/>
                      <a:pt x="46870" y="1"/>
                      <a:pt x="45802" y="1"/>
                    </a:cubicBezTo>
                    <a:close/>
                  </a:path>
                </a:pathLst>
              </a:custGeom>
              <a:solidFill>
                <a:srgbClr val="1F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56;p13">
                <a:extLst>
                  <a:ext uri="{FF2B5EF4-FFF2-40B4-BE49-F238E27FC236}">
                    <a16:creationId xmlns:a16="http://schemas.microsoft.com/office/drawing/2014/main" id="{4877ADB6-DA69-7683-0056-01098FF22216}"/>
                  </a:ext>
                </a:extLst>
              </p:cNvPr>
              <p:cNvSpPr/>
              <p:nvPr/>
            </p:nvSpPr>
            <p:spPr>
              <a:xfrm>
                <a:off x="3737015" y="1319300"/>
                <a:ext cx="1323970" cy="2776457"/>
              </a:xfrm>
              <a:custGeom>
                <a:avLst/>
                <a:gdLst/>
                <a:ahLst/>
                <a:cxnLst/>
                <a:rect l="l" t="t" r="r" b="b"/>
                <a:pathLst>
                  <a:path w="17660" h="37033" extrusionOk="0">
                    <a:moveTo>
                      <a:pt x="12680" y="1"/>
                    </a:moveTo>
                    <a:lnTo>
                      <a:pt x="0" y="37033"/>
                    </a:lnTo>
                    <a:lnTo>
                      <a:pt x="4992" y="37033"/>
                    </a:lnTo>
                    <a:lnTo>
                      <a:pt x="17660" y="1"/>
                    </a:lnTo>
                    <a:close/>
                  </a:path>
                </a:pathLst>
              </a:custGeom>
              <a:solidFill>
                <a:srgbClr val="2E2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57;p13">
                <a:extLst>
                  <a:ext uri="{FF2B5EF4-FFF2-40B4-BE49-F238E27FC236}">
                    <a16:creationId xmlns:a16="http://schemas.microsoft.com/office/drawing/2014/main" id="{ED0D7859-13ED-3940-FD28-58ADC517F7F8}"/>
                  </a:ext>
                </a:extLst>
              </p:cNvPr>
              <p:cNvSpPr/>
              <p:nvPr/>
            </p:nvSpPr>
            <p:spPr>
              <a:xfrm>
                <a:off x="5763928" y="1600667"/>
                <a:ext cx="597361" cy="2495085"/>
              </a:xfrm>
              <a:custGeom>
                <a:avLst/>
                <a:gdLst/>
                <a:ahLst/>
                <a:cxnLst/>
                <a:rect l="l" t="t" r="r" b="b"/>
                <a:pathLst>
                  <a:path w="7968" h="33280" extrusionOk="0">
                    <a:moveTo>
                      <a:pt x="7968" y="1"/>
                    </a:moveTo>
                    <a:lnTo>
                      <a:pt x="0" y="33280"/>
                    </a:lnTo>
                    <a:lnTo>
                      <a:pt x="3474" y="33280"/>
                    </a:lnTo>
                    <a:lnTo>
                      <a:pt x="7968" y="14527"/>
                    </a:lnTo>
                    <a:lnTo>
                      <a:pt x="7968" y="1"/>
                    </a:lnTo>
                    <a:close/>
                  </a:path>
                </a:pathLst>
              </a:custGeom>
              <a:solidFill>
                <a:srgbClr val="2E2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58;p13">
                <a:extLst>
                  <a:ext uri="{FF2B5EF4-FFF2-40B4-BE49-F238E27FC236}">
                    <a16:creationId xmlns:a16="http://schemas.microsoft.com/office/drawing/2014/main" id="{F67EDB02-E9D3-5CE7-9746-1D61E8526E38}"/>
                  </a:ext>
                </a:extLst>
              </p:cNvPr>
              <p:cNvSpPr/>
              <p:nvPr/>
            </p:nvSpPr>
            <p:spPr>
              <a:xfrm>
                <a:off x="2911136" y="1426734"/>
                <a:ext cx="3153313" cy="2563385"/>
              </a:xfrm>
              <a:custGeom>
                <a:avLst/>
                <a:gdLst/>
                <a:ahLst/>
                <a:cxnLst/>
                <a:rect l="l" t="t" r="r" b="b"/>
                <a:pathLst>
                  <a:path w="42061" h="34191" extrusionOk="0">
                    <a:moveTo>
                      <a:pt x="1700" y="1"/>
                    </a:moveTo>
                    <a:cubicBezTo>
                      <a:pt x="765" y="1"/>
                      <a:pt x="0" y="754"/>
                      <a:pt x="0" y="1701"/>
                    </a:cubicBezTo>
                    <a:lnTo>
                      <a:pt x="0" y="32490"/>
                    </a:lnTo>
                    <a:cubicBezTo>
                      <a:pt x="0" y="33426"/>
                      <a:pt x="765" y="34191"/>
                      <a:pt x="1700" y="34191"/>
                    </a:cubicBezTo>
                    <a:lnTo>
                      <a:pt x="40360" y="34191"/>
                    </a:lnTo>
                    <a:cubicBezTo>
                      <a:pt x="40457" y="34191"/>
                      <a:pt x="40554" y="34179"/>
                      <a:pt x="40639" y="34154"/>
                    </a:cubicBezTo>
                    <a:cubicBezTo>
                      <a:pt x="41004" y="34094"/>
                      <a:pt x="41332" y="33936"/>
                      <a:pt x="41575" y="33669"/>
                    </a:cubicBezTo>
                    <a:cubicBezTo>
                      <a:pt x="41878" y="33365"/>
                      <a:pt x="42060" y="32940"/>
                      <a:pt x="42060" y="32490"/>
                    </a:cubicBezTo>
                    <a:lnTo>
                      <a:pt x="42060" y="1701"/>
                    </a:lnTo>
                    <a:cubicBezTo>
                      <a:pt x="42060" y="754"/>
                      <a:pt x="41295" y="1"/>
                      <a:pt x="40360" y="1"/>
                    </a:cubicBezTo>
                    <a:close/>
                  </a:path>
                </a:pathLst>
              </a:custGeom>
              <a:solidFill>
                <a:srgbClr val="DCD7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59;p13">
                <a:extLst>
                  <a:ext uri="{FF2B5EF4-FFF2-40B4-BE49-F238E27FC236}">
                    <a16:creationId xmlns:a16="http://schemas.microsoft.com/office/drawing/2014/main" id="{A16C3B07-92E5-1CC6-9CF2-65518BB5D9FB}"/>
                  </a:ext>
                </a:extLst>
              </p:cNvPr>
              <p:cNvSpPr/>
              <p:nvPr/>
            </p:nvSpPr>
            <p:spPr>
              <a:xfrm>
                <a:off x="6114492" y="2616902"/>
                <a:ext cx="182177" cy="182183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2430" extrusionOk="0">
                    <a:moveTo>
                      <a:pt x="1215" y="0"/>
                    </a:moveTo>
                    <a:cubicBezTo>
                      <a:pt x="535" y="0"/>
                      <a:pt x="0" y="547"/>
                      <a:pt x="0" y="1215"/>
                    </a:cubicBezTo>
                    <a:cubicBezTo>
                      <a:pt x="0" y="1883"/>
                      <a:pt x="535" y="2429"/>
                      <a:pt x="1215" y="2429"/>
                    </a:cubicBezTo>
                    <a:cubicBezTo>
                      <a:pt x="1883" y="2429"/>
                      <a:pt x="2429" y="1883"/>
                      <a:pt x="2429" y="1215"/>
                    </a:cubicBezTo>
                    <a:cubicBezTo>
                      <a:pt x="2429" y="547"/>
                      <a:pt x="1883" y="0"/>
                      <a:pt x="1215" y="0"/>
                    </a:cubicBezTo>
                    <a:close/>
                  </a:path>
                </a:pathLst>
              </a:custGeom>
              <a:solidFill>
                <a:srgbClr val="5353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60;p13">
                <a:extLst>
                  <a:ext uri="{FF2B5EF4-FFF2-40B4-BE49-F238E27FC236}">
                    <a16:creationId xmlns:a16="http://schemas.microsoft.com/office/drawing/2014/main" id="{1B8298DB-D6D1-60D4-D7A0-293D6EF70B2C}"/>
                  </a:ext>
                </a:extLst>
              </p:cNvPr>
              <p:cNvSpPr/>
              <p:nvPr/>
            </p:nvSpPr>
            <p:spPr>
              <a:xfrm>
                <a:off x="5515325" y="2096002"/>
                <a:ext cx="549155" cy="4288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72" extrusionOk="0">
                    <a:moveTo>
                      <a:pt x="365" y="1"/>
                    </a:moveTo>
                    <a:cubicBezTo>
                      <a:pt x="1" y="1"/>
                      <a:pt x="1" y="572"/>
                      <a:pt x="365" y="572"/>
                    </a:cubicBezTo>
                    <a:lnTo>
                      <a:pt x="7324" y="572"/>
                    </a:lnTo>
                    <a:lnTo>
                      <a:pt x="73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61;p13">
                <a:extLst>
                  <a:ext uri="{FF2B5EF4-FFF2-40B4-BE49-F238E27FC236}">
                    <a16:creationId xmlns:a16="http://schemas.microsoft.com/office/drawing/2014/main" id="{77854A8B-DE7C-4704-BB5B-53F8E4B07FBE}"/>
                  </a:ext>
                </a:extLst>
              </p:cNvPr>
              <p:cNvSpPr/>
              <p:nvPr/>
            </p:nvSpPr>
            <p:spPr>
              <a:xfrm>
                <a:off x="3320852" y="2964693"/>
                <a:ext cx="881497" cy="173112"/>
              </a:xfrm>
              <a:custGeom>
                <a:avLst/>
                <a:gdLst/>
                <a:ahLst/>
                <a:cxnLst/>
                <a:rect l="l" t="t" r="r" b="b"/>
                <a:pathLst>
                  <a:path w="11758" h="2309" extrusionOk="0">
                    <a:moveTo>
                      <a:pt x="11721" y="1"/>
                    </a:moveTo>
                    <a:lnTo>
                      <a:pt x="9790" y="13"/>
                    </a:lnTo>
                    <a:cubicBezTo>
                      <a:pt x="9243" y="219"/>
                      <a:pt x="8685" y="402"/>
                      <a:pt x="8126" y="572"/>
                    </a:cubicBezTo>
                    <a:cubicBezTo>
                      <a:pt x="6759" y="961"/>
                      <a:pt x="5354" y="1150"/>
                      <a:pt x="3947" y="1150"/>
                    </a:cubicBezTo>
                    <a:cubicBezTo>
                      <a:pt x="3554" y="1150"/>
                      <a:pt x="3162" y="1135"/>
                      <a:pt x="2770" y="1106"/>
                    </a:cubicBezTo>
                    <a:cubicBezTo>
                      <a:pt x="1835" y="1045"/>
                      <a:pt x="912" y="912"/>
                      <a:pt x="1" y="705"/>
                    </a:cubicBezTo>
                    <a:lnTo>
                      <a:pt x="1" y="705"/>
                    </a:lnTo>
                    <a:lnTo>
                      <a:pt x="13" y="2308"/>
                    </a:lnTo>
                    <a:lnTo>
                      <a:pt x="11758" y="2151"/>
                    </a:lnTo>
                    <a:lnTo>
                      <a:pt x="11721" y="1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62;p13">
                <a:extLst>
                  <a:ext uri="{FF2B5EF4-FFF2-40B4-BE49-F238E27FC236}">
                    <a16:creationId xmlns:a16="http://schemas.microsoft.com/office/drawing/2014/main" id="{52869986-2194-CEC8-7D60-08DA165854B7}"/>
                  </a:ext>
                </a:extLst>
              </p:cNvPr>
              <p:cNvSpPr/>
              <p:nvPr/>
            </p:nvSpPr>
            <p:spPr>
              <a:xfrm>
                <a:off x="5264022" y="1684485"/>
                <a:ext cx="209466" cy="66658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8891" extrusionOk="0">
                    <a:moveTo>
                      <a:pt x="0" y="0"/>
                    </a:moveTo>
                    <a:lnTo>
                      <a:pt x="0" y="8891"/>
                    </a:lnTo>
                    <a:lnTo>
                      <a:pt x="2794" y="8891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63;p13">
                <a:extLst>
                  <a:ext uri="{FF2B5EF4-FFF2-40B4-BE49-F238E27FC236}">
                    <a16:creationId xmlns:a16="http://schemas.microsoft.com/office/drawing/2014/main" id="{9A4EF187-0AD6-48CF-1E57-7F36B0783917}"/>
                  </a:ext>
                </a:extLst>
              </p:cNvPr>
              <p:cNvSpPr/>
              <p:nvPr/>
            </p:nvSpPr>
            <p:spPr>
              <a:xfrm>
                <a:off x="2912035" y="2684451"/>
                <a:ext cx="3150614" cy="343749"/>
              </a:xfrm>
              <a:custGeom>
                <a:avLst/>
                <a:gdLst/>
                <a:ahLst/>
                <a:cxnLst/>
                <a:rect l="l" t="t" r="r" b="b"/>
                <a:pathLst>
                  <a:path w="42025" h="4585" extrusionOk="0">
                    <a:moveTo>
                      <a:pt x="23048" y="1"/>
                    </a:moveTo>
                    <a:cubicBezTo>
                      <a:pt x="21911" y="1"/>
                      <a:pt x="20763" y="146"/>
                      <a:pt x="19603" y="496"/>
                    </a:cubicBezTo>
                    <a:cubicBezTo>
                      <a:pt x="19300" y="593"/>
                      <a:pt x="19008" y="678"/>
                      <a:pt x="18729" y="775"/>
                    </a:cubicBezTo>
                    <a:cubicBezTo>
                      <a:pt x="18279" y="921"/>
                      <a:pt x="17842" y="1079"/>
                      <a:pt x="17405" y="1249"/>
                    </a:cubicBezTo>
                    <a:cubicBezTo>
                      <a:pt x="14976" y="2136"/>
                      <a:pt x="12620" y="3217"/>
                      <a:pt x="9960" y="3314"/>
                    </a:cubicBezTo>
                    <a:cubicBezTo>
                      <a:pt x="9782" y="3320"/>
                      <a:pt x="9605" y="3323"/>
                      <a:pt x="9428" y="3323"/>
                    </a:cubicBezTo>
                    <a:cubicBezTo>
                      <a:pt x="7869" y="3323"/>
                      <a:pt x="6314" y="3088"/>
                      <a:pt x="4798" y="2706"/>
                    </a:cubicBezTo>
                    <a:cubicBezTo>
                      <a:pt x="4312" y="2585"/>
                      <a:pt x="3838" y="2464"/>
                      <a:pt x="3377" y="2306"/>
                    </a:cubicBezTo>
                    <a:cubicBezTo>
                      <a:pt x="2235" y="1953"/>
                      <a:pt x="1105" y="1528"/>
                      <a:pt x="0" y="1079"/>
                    </a:cubicBezTo>
                    <a:lnTo>
                      <a:pt x="0" y="2427"/>
                    </a:lnTo>
                    <a:cubicBezTo>
                      <a:pt x="1190" y="2901"/>
                      <a:pt x="2405" y="3338"/>
                      <a:pt x="3632" y="3690"/>
                    </a:cubicBezTo>
                    <a:cubicBezTo>
                      <a:pt x="4105" y="3824"/>
                      <a:pt x="4579" y="3945"/>
                      <a:pt x="5041" y="4055"/>
                    </a:cubicBezTo>
                    <a:cubicBezTo>
                      <a:pt x="6097" y="4298"/>
                      <a:pt x="7142" y="4468"/>
                      <a:pt x="8223" y="4540"/>
                    </a:cubicBezTo>
                    <a:cubicBezTo>
                      <a:pt x="8615" y="4570"/>
                      <a:pt x="9008" y="4584"/>
                      <a:pt x="9401" y="4584"/>
                    </a:cubicBezTo>
                    <a:cubicBezTo>
                      <a:pt x="10811" y="4584"/>
                      <a:pt x="12221" y="4395"/>
                      <a:pt x="13579" y="4006"/>
                    </a:cubicBezTo>
                    <a:cubicBezTo>
                      <a:pt x="14879" y="3642"/>
                      <a:pt x="16142" y="3107"/>
                      <a:pt x="17417" y="2609"/>
                    </a:cubicBezTo>
                    <a:cubicBezTo>
                      <a:pt x="17794" y="2464"/>
                      <a:pt x="18158" y="2318"/>
                      <a:pt x="18547" y="2184"/>
                    </a:cubicBezTo>
                    <a:cubicBezTo>
                      <a:pt x="18595" y="2160"/>
                      <a:pt x="18680" y="2136"/>
                      <a:pt x="18741" y="2111"/>
                    </a:cubicBezTo>
                    <a:cubicBezTo>
                      <a:pt x="20193" y="1590"/>
                      <a:pt x="21675" y="1252"/>
                      <a:pt x="23224" y="1252"/>
                    </a:cubicBezTo>
                    <a:cubicBezTo>
                      <a:pt x="23373" y="1252"/>
                      <a:pt x="23522" y="1255"/>
                      <a:pt x="23672" y="1261"/>
                    </a:cubicBezTo>
                    <a:cubicBezTo>
                      <a:pt x="24632" y="1310"/>
                      <a:pt x="25567" y="1455"/>
                      <a:pt x="26514" y="1686"/>
                    </a:cubicBezTo>
                    <a:cubicBezTo>
                      <a:pt x="26866" y="1759"/>
                      <a:pt x="27231" y="1856"/>
                      <a:pt x="27571" y="1953"/>
                    </a:cubicBezTo>
                    <a:cubicBezTo>
                      <a:pt x="28093" y="2099"/>
                      <a:pt x="28603" y="2257"/>
                      <a:pt x="29113" y="2415"/>
                    </a:cubicBezTo>
                    <a:cubicBezTo>
                      <a:pt x="30146" y="2731"/>
                      <a:pt x="31178" y="3083"/>
                      <a:pt x="32210" y="3387"/>
                    </a:cubicBezTo>
                    <a:cubicBezTo>
                      <a:pt x="32648" y="3508"/>
                      <a:pt x="33085" y="3630"/>
                      <a:pt x="33522" y="3739"/>
                    </a:cubicBezTo>
                    <a:cubicBezTo>
                      <a:pt x="33826" y="3812"/>
                      <a:pt x="34129" y="3872"/>
                      <a:pt x="34433" y="3933"/>
                    </a:cubicBezTo>
                    <a:cubicBezTo>
                      <a:pt x="35045" y="4052"/>
                      <a:pt x="35644" y="4111"/>
                      <a:pt x="36234" y="4111"/>
                    </a:cubicBezTo>
                    <a:cubicBezTo>
                      <a:pt x="37460" y="4111"/>
                      <a:pt x="38649" y="3855"/>
                      <a:pt x="39838" y="3338"/>
                    </a:cubicBezTo>
                    <a:cubicBezTo>
                      <a:pt x="40567" y="3022"/>
                      <a:pt x="41320" y="2658"/>
                      <a:pt x="42024" y="2257"/>
                    </a:cubicBezTo>
                    <a:lnTo>
                      <a:pt x="42024" y="775"/>
                    </a:lnTo>
                    <a:cubicBezTo>
                      <a:pt x="41417" y="1152"/>
                      <a:pt x="40797" y="1492"/>
                      <a:pt x="40166" y="1808"/>
                    </a:cubicBezTo>
                    <a:cubicBezTo>
                      <a:pt x="38864" y="2459"/>
                      <a:pt x="37569" y="2860"/>
                      <a:pt x="36184" y="2860"/>
                    </a:cubicBezTo>
                    <a:cubicBezTo>
                      <a:pt x="35759" y="2860"/>
                      <a:pt x="35327" y="2823"/>
                      <a:pt x="34882" y="2743"/>
                    </a:cubicBezTo>
                    <a:cubicBezTo>
                      <a:pt x="34421" y="2658"/>
                      <a:pt x="33984" y="2561"/>
                      <a:pt x="33522" y="2439"/>
                    </a:cubicBezTo>
                    <a:cubicBezTo>
                      <a:pt x="33085" y="2318"/>
                      <a:pt x="32648" y="2196"/>
                      <a:pt x="32210" y="2063"/>
                    </a:cubicBezTo>
                    <a:cubicBezTo>
                      <a:pt x="31372" y="1808"/>
                      <a:pt x="30571" y="1528"/>
                      <a:pt x="29745" y="1273"/>
                    </a:cubicBezTo>
                    <a:cubicBezTo>
                      <a:pt x="28968" y="1030"/>
                      <a:pt x="28202" y="800"/>
                      <a:pt x="27425" y="605"/>
                    </a:cubicBezTo>
                    <a:cubicBezTo>
                      <a:pt x="27073" y="520"/>
                      <a:pt x="26708" y="435"/>
                      <a:pt x="26356" y="362"/>
                    </a:cubicBezTo>
                    <a:cubicBezTo>
                      <a:pt x="25263" y="140"/>
                      <a:pt x="24160" y="1"/>
                      <a:pt x="23048" y="1"/>
                    </a:cubicBezTo>
                    <a:close/>
                  </a:path>
                </a:pathLst>
              </a:custGeom>
              <a:solidFill>
                <a:srgbClr val="35A3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64;p13">
                <a:extLst>
                  <a:ext uri="{FF2B5EF4-FFF2-40B4-BE49-F238E27FC236}">
                    <a16:creationId xmlns:a16="http://schemas.microsoft.com/office/drawing/2014/main" id="{4556E860-FBDB-7EDD-455A-E5ADAB10230C}"/>
                  </a:ext>
                </a:extLst>
              </p:cNvPr>
              <p:cNvSpPr/>
              <p:nvPr/>
            </p:nvSpPr>
            <p:spPr>
              <a:xfrm>
                <a:off x="3193401" y="1735465"/>
                <a:ext cx="1097261" cy="42884"/>
              </a:xfrm>
              <a:custGeom>
                <a:avLst/>
                <a:gdLst/>
                <a:ahLst/>
                <a:cxnLst/>
                <a:rect l="l" t="t" r="r" b="b"/>
                <a:pathLst>
                  <a:path w="14636" h="572" extrusionOk="0">
                    <a:moveTo>
                      <a:pt x="365" y="0"/>
                    </a:moveTo>
                    <a:cubicBezTo>
                      <a:pt x="0" y="0"/>
                      <a:pt x="0" y="571"/>
                      <a:pt x="365" y="571"/>
                    </a:cubicBezTo>
                    <a:lnTo>
                      <a:pt x="14271" y="571"/>
                    </a:lnTo>
                    <a:cubicBezTo>
                      <a:pt x="14636" y="571"/>
                      <a:pt x="14636" y="0"/>
                      <a:pt x="14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65;p13">
                <a:extLst>
                  <a:ext uri="{FF2B5EF4-FFF2-40B4-BE49-F238E27FC236}">
                    <a16:creationId xmlns:a16="http://schemas.microsoft.com/office/drawing/2014/main" id="{4D61CBEE-69D5-0985-76BD-0F18D9D01B68}"/>
                  </a:ext>
                </a:extLst>
              </p:cNvPr>
              <p:cNvSpPr/>
              <p:nvPr/>
            </p:nvSpPr>
            <p:spPr>
              <a:xfrm>
                <a:off x="4887968" y="2711590"/>
                <a:ext cx="91089" cy="11845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580" extrusionOk="0">
                    <a:moveTo>
                      <a:pt x="0" y="0"/>
                    </a:moveTo>
                    <a:lnTo>
                      <a:pt x="158" y="1312"/>
                    </a:lnTo>
                    <a:cubicBezTo>
                      <a:pt x="510" y="1385"/>
                      <a:pt x="875" y="1470"/>
                      <a:pt x="1215" y="1579"/>
                    </a:cubicBezTo>
                    <a:lnTo>
                      <a:pt x="1069" y="243"/>
                    </a:lnTo>
                    <a:cubicBezTo>
                      <a:pt x="717" y="158"/>
                      <a:pt x="352" y="73"/>
                      <a:pt x="0" y="0"/>
                    </a:cubicBezTo>
                    <a:close/>
                  </a:path>
                </a:pathLst>
              </a:custGeom>
              <a:solidFill>
                <a:srgbClr val="2374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66;p13">
                <a:extLst>
                  <a:ext uri="{FF2B5EF4-FFF2-40B4-BE49-F238E27FC236}">
                    <a16:creationId xmlns:a16="http://schemas.microsoft.com/office/drawing/2014/main" id="{38935F29-57BF-6B29-7C88-3514E3C49C9D}"/>
                  </a:ext>
                </a:extLst>
              </p:cNvPr>
              <p:cNvSpPr/>
              <p:nvPr/>
            </p:nvSpPr>
            <p:spPr>
              <a:xfrm>
                <a:off x="4842386" y="2136561"/>
                <a:ext cx="186300" cy="1283079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17114" extrusionOk="0">
                    <a:moveTo>
                      <a:pt x="274" y="0"/>
                    </a:moveTo>
                    <a:cubicBezTo>
                      <a:pt x="132" y="0"/>
                      <a:pt x="1" y="91"/>
                      <a:pt x="25" y="274"/>
                    </a:cubicBezTo>
                    <a:cubicBezTo>
                      <a:pt x="560" y="5120"/>
                      <a:pt x="1118" y="9954"/>
                      <a:pt x="1653" y="14788"/>
                    </a:cubicBezTo>
                    <a:lnTo>
                      <a:pt x="1884" y="16840"/>
                    </a:lnTo>
                    <a:cubicBezTo>
                      <a:pt x="1908" y="17022"/>
                      <a:pt x="2063" y="17114"/>
                      <a:pt x="2207" y="17114"/>
                    </a:cubicBezTo>
                    <a:cubicBezTo>
                      <a:pt x="2351" y="17114"/>
                      <a:pt x="2485" y="17022"/>
                      <a:pt x="2467" y="16840"/>
                    </a:cubicBezTo>
                    <a:cubicBezTo>
                      <a:pt x="1920" y="11994"/>
                      <a:pt x="1373" y="7172"/>
                      <a:pt x="827" y="2326"/>
                    </a:cubicBezTo>
                    <a:lnTo>
                      <a:pt x="596" y="274"/>
                    </a:lnTo>
                    <a:cubicBezTo>
                      <a:pt x="572" y="91"/>
                      <a:pt x="41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67;p13">
                <a:extLst>
                  <a:ext uri="{FF2B5EF4-FFF2-40B4-BE49-F238E27FC236}">
                    <a16:creationId xmlns:a16="http://schemas.microsoft.com/office/drawing/2014/main" id="{EEC98623-52A6-0953-65C0-064061BA3D4F}"/>
                  </a:ext>
                </a:extLst>
              </p:cNvPr>
              <p:cNvSpPr/>
              <p:nvPr/>
            </p:nvSpPr>
            <p:spPr>
              <a:xfrm>
                <a:off x="3230737" y="3157744"/>
                <a:ext cx="1059026" cy="43784"/>
              </a:xfrm>
              <a:custGeom>
                <a:avLst/>
                <a:gdLst/>
                <a:ahLst/>
                <a:cxnLst/>
                <a:rect l="l" t="t" r="r" b="b"/>
                <a:pathLst>
                  <a:path w="14126" h="584" extrusionOk="0">
                    <a:moveTo>
                      <a:pt x="365" y="1"/>
                    </a:moveTo>
                    <a:cubicBezTo>
                      <a:pt x="0" y="1"/>
                      <a:pt x="0" y="584"/>
                      <a:pt x="365" y="584"/>
                    </a:cubicBezTo>
                    <a:lnTo>
                      <a:pt x="13761" y="584"/>
                    </a:lnTo>
                    <a:cubicBezTo>
                      <a:pt x="14126" y="584"/>
                      <a:pt x="14126" y="1"/>
                      <a:pt x="13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68;p13">
                <a:extLst>
                  <a:ext uri="{FF2B5EF4-FFF2-40B4-BE49-F238E27FC236}">
                    <a16:creationId xmlns:a16="http://schemas.microsoft.com/office/drawing/2014/main" id="{1911F88B-BFD7-0007-7145-94E77D31B76E}"/>
                  </a:ext>
                </a:extLst>
              </p:cNvPr>
              <p:cNvSpPr/>
              <p:nvPr/>
            </p:nvSpPr>
            <p:spPr>
              <a:xfrm>
                <a:off x="3342743" y="3640334"/>
                <a:ext cx="947021" cy="43784"/>
              </a:xfrm>
              <a:custGeom>
                <a:avLst/>
                <a:gdLst/>
                <a:ahLst/>
                <a:cxnLst/>
                <a:rect l="l" t="t" r="r" b="b"/>
                <a:pathLst>
                  <a:path w="12632" h="584" extrusionOk="0">
                    <a:moveTo>
                      <a:pt x="364" y="1"/>
                    </a:moveTo>
                    <a:cubicBezTo>
                      <a:pt x="0" y="13"/>
                      <a:pt x="0" y="584"/>
                      <a:pt x="364" y="584"/>
                    </a:cubicBezTo>
                    <a:lnTo>
                      <a:pt x="12267" y="584"/>
                    </a:lnTo>
                    <a:cubicBezTo>
                      <a:pt x="12632" y="584"/>
                      <a:pt x="12632" y="1"/>
                      <a:pt x="122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69;p13">
                <a:extLst>
                  <a:ext uri="{FF2B5EF4-FFF2-40B4-BE49-F238E27FC236}">
                    <a16:creationId xmlns:a16="http://schemas.microsoft.com/office/drawing/2014/main" id="{C42130D5-F4BA-87FA-9F70-909F5A425836}"/>
                  </a:ext>
                </a:extLst>
              </p:cNvPr>
              <p:cNvSpPr/>
              <p:nvPr/>
            </p:nvSpPr>
            <p:spPr>
              <a:xfrm>
                <a:off x="3164238" y="2170223"/>
                <a:ext cx="739429" cy="572415"/>
              </a:xfrm>
              <a:custGeom>
                <a:avLst/>
                <a:gdLst/>
                <a:ahLst/>
                <a:cxnLst/>
                <a:rect l="l" t="t" r="r" b="b"/>
                <a:pathLst>
                  <a:path w="9863" h="7635" extrusionOk="0">
                    <a:moveTo>
                      <a:pt x="9577" y="1"/>
                    </a:moveTo>
                    <a:cubicBezTo>
                      <a:pt x="9435" y="1"/>
                      <a:pt x="9292" y="92"/>
                      <a:pt x="9292" y="274"/>
                    </a:cubicBezTo>
                    <a:lnTo>
                      <a:pt x="9292" y="7051"/>
                    </a:lnTo>
                    <a:lnTo>
                      <a:pt x="377" y="7051"/>
                    </a:lnTo>
                    <a:cubicBezTo>
                      <a:pt x="1" y="7051"/>
                      <a:pt x="1" y="7634"/>
                      <a:pt x="377" y="7634"/>
                    </a:cubicBezTo>
                    <a:lnTo>
                      <a:pt x="9571" y="7634"/>
                    </a:lnTo>
                    <a:cubicBezTo>
                      <a:pt x="9729" y="7634"/>
                      <a:pt x="9863" y="7501"/>
                      <a:pt x="9863" y="7343"/>
                    </a:cubicBezTo>
                    <a:lnTo>
                      <a:pt x="9863" y="274"/>
                    </a:lnTo>
                    <a:cubicBezTo>
                      <a:pt x="9863" y="92"/>
                      <a:pt x="9720" y="1"/>
                      <a:pt x="95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70;p13">
                <a:extLst>
                  <a:ext uri="{FF2B5EF4-FFF2-40B4-BE49-F238E27FC236}">
                    <a16:creationId xmlns:a16="http://schemas.microsoft.com/office/drawing/2014/main" id="{27C8B3DA-9113-7A69-F532-1EE4918CF68F}"/>
                  </a:ext>
                </a:extLst>
              </p:cNvPr>
              <p:cNvSpPr/>
              <p:nvPr/>
            </p:nvSpPr>
            <p:spPr>
              <a:xfrm>
                <a:off x="5373255" y="3179636"/>
                <a:ext cx="692123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42" extrusionOk="0">
                    <a:moveTo>
                      <a:pt x="365" y="0"/>
                    </a:moveTo>
                    <a:cubicBezTo>
                      <a:pt x="1" y="0"/>
                      <a:pt x="1" y="571"/>
                      <a:pt x="377" y="571"/>
                    </a:cubicBezTo>
                    <a:cubicBezTo>
                      <a:pt x="3329" y="632"/>
                      <a:pt x="6280" y="680"/>
                      <a:pt x="9232" y="741"/>
                    </a:cubicBezTo>
                    <a:lnTo>
                      <a:pt x="9232" y="158"/>
                    </a:lnTo>
                    <a:cubicBezTo>
                      <a:pt x="6730" y="122"/>
                      <a:pt x="4240" y="73"/>
                      <a:pt x="1726" y="24"/>
                    </a:cubicBez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71;p13">
                <a:extLst>
                  <a:ext uri="{FF2B5EF4-FFF2-40B4-BE49-F238E27FC236}">
                    <a16:creationId xmlns:a16="http://schemas.microsoft.com/office/drawing/2014/main" id="{7DAECB4E-75BB-0C6E-343E-F2E73575AF20}"/>
                  </a:ext>
                </a:extLst>
              </p:cNvPr>
              <p:cNvSpPr/>
              <p:nvPr/>
            </p:nvSpPr>
            <p:spPr>
              <a:xfrm>
                <a:off x="3165137" y="2738880"/>
                <a:ext cx="2260121" cy="247784"/>
              </a:xfrm>
              <a:custGeom>
                <a:avLst/>
                <a:gdLst/>
                <a:ahLst/>
                <a:cxnLst/>
                <a:rect l="l" t="t" r="r" b="b"/>
                <a:pathLst>
                  <a:path w="30147" h="3305" extrusionOk="0">
                    <a:moveTo>
                      <a:pt x="15365" y="1"/>
                    </a:moveTo>
                    <a:cubicBezTo>
                      <a:pt x="14916" y="159"/>
                      <a:pt x="14478" y="304"/>
                      <a:pt x="14041" y="474"/>
                    </a:cubicBezTo>
                    <a:lnTo>
                      <a:pt x="14041" y="1835"/>
                    </a:lnTo>
                    <a:cubicBezTo>
                      <a:pt x="14418" y="1689"/>
                      <a:pt x="14782" y="1555"/>
                      <a:pt x="15171" y="1410"/>
                    </a:cubicBezTo>
                    <a:cubicBezTo>
                      <a:pt x="15219" y="1397"/>
                      <a:pt x="15292" y="1373"/>
                      <a:pt x="15365" y="1349"/>
                    </a:cubicBezTo>
                    <a:lnTo>
                      <a:pt x="15365" y="1"/>
                    </a:lnTo>
                    <a:close/>
                    <a:moveTo>
                      <a:pt x="28834" y="1300"/>
                    </a:moveTo>
                    <a:lnTo>
                      <a:pt x="28834" y="2624"/>
                    </a:lnTo>
                    <a:cubicBezTo>
                      <a:pt x="29272" y="2770"/>
                      <a:pt x="29709" y="2891"/>
                      <a:pt x="30146" y="2989"/>
                    </a:cubicBezTo>
                    <a:lnTo>
                      <a:pt x="30146" y="1689"/>
                    </a:lnTo>
                    <a:cubicBezTo>
                      <a:pt x="29709" y="1580"/>
                      <a:pt x="29272" y="1446"/>
                      <a:pt x="28834" y="1300"/>
                    </a:cubicBezTo>
                    <a:close/>
                    <a:moveTo>
                      <a:pt x="13" y="1568"/>
                    </a:moveTo>
                    <a:cubicBezTo>
                      <a:pt x="1" y="1568"/>
                      <a:pt x="1" y="1568"/>
                      <a:pt x="13" y="1580"/>
                    </a:cubicBezTo>
                    <a:cubicBezTo>
                      <a:pt x="61" y="1859"/>
                      <a:pt x="122" y="2114"/>
                      <a:pt x="171" y="2381"/>
                    </a:cubicBezTo>
                    <a:lnTo>
                      <a:pt x="268" y="2940"/>
                    </a:lnTo>
                    <a:cubicBezTo>
                      <a:pt x="742" y="3086"/>
                      <a:pt x="1215" y="3207"/>
                      <a:pt x="1689" y="3304"/>
                    </a:cubicBezTo>
                    <a:lnTo>
                      <a:pt x="1446" y="1956"/>
                    </a:lnTo>
                    <a:cubicBezTo>
                      <a:pt x="972" y="1835"/>
                      <a:pt x="487" y="1701"/>
                      <a:pt x="13" y="1568"/>
                    </a:cubicBezTo>
                    <a:close/>
                  </a:path>
                </a:pathLst>
              </a:custGeom>
              <a:solidFill>
                <a:srgbClr val="2374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72;p13">
                <a:extLst>
                  <a:ext uri="{FF2B5EF4-FFF2-40B4-BE49-F238E27FC236}">
                    <a16:creationId xmlns:a16="http://schemas.microsoft.com/office/drawing/2014/main" id="{27B89220-82EB-577A-8D15-F88972070532}"/>
                  </a:ext>
                </a:extLst>
              </p:cNvPr>
              <p:cNvSpPr/>
              <p:nvPr/>
            </p:nvSpPr>
            <p:spPr>
              <a:xfrm>
                <a:off x="2912035" y="1426734"/>
                <a:ext cx="3115978" cy="2563385"/>
              </a:xfrm>
              <a:custGeom>
                <a:avLst/>
                <a:gdLst/>
                <a:ahLst/>
                <a:cxnLst/>
                <a:rect l="l" t="t" r="r" b="b"/>
                <a:pathLst>
                  <a:path w="41563" h="34191" extrusionOk="0">
                    <a:moveTo>
                      <a:pt x="34737" y="2685"/>
                    </a:moveTo>
                    <a:lnTo>
                      <a:pt x="34737" y="13082"/>
                    </a:lnTo>
                    <a:lnTo>
                      <a:pt x="31093" y="13082"/>
                    </a:lnTo>
                    <a:cubicBezTo>
                      <a:pt x="29684" y="12049"/>
                      <a:pt x="28275" y="11005"/>
                      <a:pt x="26866" y="9972"/>
                    </a:cubicBezTo>
                    <a:lnTo>
                      <a:pt x="26866" y="2685"/>
                    </a:lnTo>
                    <a:close/>
                    <a:moveTo>
                      <a:pt x="26259" y="10628"/>
                    </a:moveTo>
                    <a:cubicBezTo>
                      <a:pt x="26405" y="10750"/>
                      <a:pt x="26599" y="10871"/>
                      <a:pt x="26757" y="10956"/>
                    </a:cubicBezTo>
                    <a:cubicBezTo>
                      <a:pt x="27243" y="11308"/>
                      <a:pt x="27704" y="11673"/>
                      <a:pt x="28202" y="12025"/>
                    </a:cubicBezTo>
                    <a:cubicBezTo>
                      <a:pt x="29016" y="12632"/>
                      <a:pt x="29854" y="13240"/>
                      <a:pt x="30668" y="13847"/>
                    </a:cubicBezTo>
                    <a:cubicBezTo>
                      <a:pt x="30704" y="13871"/>
                      <a:pt x="30729" y="13895"/>
                      <a:pt x="30777" y="13920"/>
                    </a:cubicBezTo>
                    <a:cubicBezTo>
                      <a:pt x="30841" y="13955"/>
                      <a:pt x="30905" y="13974"/>
                      <a:pt x="30963" y="13974"/>
                    </a:cubicBezTo>
                    <a:cubicBezTo>
                      <a:pt x="31006" y="13974"/>
                      <a:pt x="31045" y="13964"/>
                      <a:pt x="31081" y="13944"/>
                    </a:cubicBezTo>
                    <a:lnTo>
                      <a:pt x="32453" y="13944"/>
                    </a:lnTo>
                    <a:lnTo>
                      <a:pt x="32453" y="28288"/>
                    </a:lnTo>
                    <a:cubicBezTo>
                      <a:pt x="30959" y="27401"/>
                      <a:pt x="29490" y="26539"/>
                      <a:pt x="27996" y="25652"/>
                    </a:cubicBezTo>
                    <a:cubicBezTo>
                      <a:pt x="27729" y="25495"/>
                      <a:pt x="27437" y="25324"/>
                      <a:pt x="27170" y="25167"/>
                    </a:cubicBezTo>
                    <a:cubicBezTo>
                      <a:pt x="26320" y="24669"/>
                      <a:pt x="25482" y="24171"/>
                      <a:pt x="24632" y="23685"/>
                    </a:cubicBezTo>
                    <a:cubicBezTo>
                      <a:pt x="24462" y="23588"/>
                      <a:pt x="24291" y="23490"/>
                      <a:pt x="24146" y="23393"/>
                    </a:cubicBezTo>
                    <a:cubicBezTo>
                      <a:pt x="23198" y="22835"/>
                      <a:pt x="22263" y="22288"/>
                      <a:pt x="21316" y="21729"/>
                    </a:cubicBezTo>
                    <a:cubicBezTo>
                      <a:pt x="20381" y="21159"/>
                      <a:pt x="19433" y="20612"/>
                      <a:pt x="18498" y="20053"/>
                    </a:cubicBezTo>
                    <a:lnTo>
                      <a:pt x="18498" y="10628"/>
                    </a:lnTo>
                    <a:close/>
                    <a:moveTo>
                      <a:pt x="3304" y="1"/>
                    </a:moveTo>
                    <a:lnTo>
                      <a:pt x="3304" y="9742"/>
                    </a:lnTo>
                    <a:lnTo>
                      <a:pt x="0" y="9742"/>
                    </a:lnTo>
                    <a:lnTo>
                      <a:pt x="0" y="10604"/>
                    </a:lnTo>
                    <a:lnTo>
                      <a:pt x="3304" y="10604"/>
                    </a:lnTo>
                    <a:lnTo>
                      <a:pt x="3304" y="15620"/>
                    </a:lnTo>
                    <a:cubicBezTo>
                      <a:pt x="3304" y="16215"/>
                      <a:pt x="3231" y="16835"/>
                      <a:pt x="3316" y="17406"/>
                    </a:cubicBezTo>
                    <a:cubicBezTo>
                      <a:pt x="3413" y="18219"/>
                      <a:pt x="3607" y="19033"/>
                      <a:pt x="3753" y="19835"/>
                    </a:cubicBezTo>
                    <a:cubicBezTo>
                      <a:pt x="4421" y="23527"/>
                      <a:pt x="5077" y="27219"/>
                      <a:pt x="5745" y="30911"/>
                    </a:cubicBezTo>
                    <a:lnTo>
                      <a:pt x="6340" y="34191"/>
                    </a:lnTo>
                    <a:lnTo>
                      <a:pt x="7203" y="34191"/>
                    </a:lnTo>
                    <a:cubicBezTo>
                      <a:pt x="7081" y="33523"/>
                      <a:pt x="6960" y="32867"/>
                      <a:pt x="6850" y="32199"/>
                    </a:cubicBezTo>
                    <a:cubicBezTo>
                      <a:pt x="6170" y="28385"/>
                      <a:pt x="5490" y="24559"/>
                      <a:pt x="4798" y="20746"/>
                    </a:cubicBezTo>
                    <a:cubicBezTo>
                      <a:pt x="4603" y="19665"/>
                      <a:pt x="4409" y="18572"/>
                      <a:pt x="4215" y="17491"/>
                    </a:cubicBezTo>
                    <a:cubicBezTo>
                      <a:pt x="4190" y="17406"/>
                      <a:pt x="4178" y="17321"/>
                      <a:pt x="4166" y="17248"/>
                    </a:cubicBezTo>
                    <a:lnTo>
                      <a:pt x="4166" y="10628"/>
                    </a:lnTo>
                    <a:lnTo>
                      <a:pt x="17636" y="10628"/>
                    </a:lnTo>
                    <a:lnTo>
                      <a:pt x="17636" y="34191"/>
                    </a:lnTo>
                    <a:lnTo>
                      <a:pt x="18498" y="34191"/>
                    </a:lnTo>
                    <a:lnTo>
                      <a:pt x="18498" y="21049"/>
                    </a:lnTo>
                    <a:cubicBezTo>
                      <a:pt x="18559" y="21086"/>
                      <a:pt x="18619" y="21110"/>
                      <a:pt x="18680" y="21159"/>
                    </a:cubicBezTo>
                    <a:cubicBezTo>
                      <a:pt x="19968" y="21924"/>
                      <a:pt x="21255" y="22677"/>
                      <a:pt x="22555" y="23454"/>
                    </a:cubicBezTo>
                    <a:cubicBezTo>
                      <a:pt x="23077" y="23770"/>
                      <a:pt x="23611" y="24073"/>
                      <a:pt x="24146" y="24401"/>
                    </a:cubicBezTo>
                    <a:cubicBezTo>
                      <a:pt x="24316" y="24486"/>
                      <a:pt x="24474" y="24596"/>
                      <a:pt x="24632" y="24681"/>
                    </a:cubicBezTo>
                    <a:cubicBezTo>
                      <a:pt x="24899" y="24851"/>
                      <a:pt x="25190" y="25021"/>
                      <a:pt x="25470" y="25167"/>
                    </a:cubicBezTo>
                    <a:cubicBezTo>
                      <a:pt x="25737" y="25337"/>
                      <a:pt x="26028" y="25507"/>
                      <a:pt x="26295" y="25652"/>
                    </a:cubicBezTo>
                    <a:cubicBezTo>
                      <a:pt x="29028" y="27268"/>
                      <a:pt x="31749" y="28871"/>
                      <a:pt x="34482" y="30486"/>
                    </a:cubicBezTo>
                    <a:cubicBezTo>
                      <a:pt x="36534" y="31701"/>
                      <a:pt x="38563" y="32952"/>
                      <a:pt x="40627" y="34154"/>
                    </a:cubicBezTo>
                    <a:cubicBezTo>
                      <a:pt x="40992" y="34094"/>
                      <a:pt x="41320" y="33911"/>
                      <a:pt x="41563" y="33669"/>
                    </a:cubicBezTo>
                    <a:cubicBezTo>
                      <a:pt x="39231" y="32284"/>
                      <a:pt x="36911" y="30924"/>
                      <a:pt x="34591" y="29551"/>
                    </a:cubicBezTo>
                    <a:cubicBezTo>
                      <a:pt x="34166" y="29296"/>
                      <a:pt x="33729" y="29053"/>
                      <a:pt x="33304" y="28798"/>
                    </a:cubicBezTo>
                    <a:lnTo>
                      <a:pt x="33304" y="13968"/>
                    </a:lnTo>
                    <a:lnTo>
                      <a:pt x="35162" y="13968"/>
                    </a:lnTo>
                    <a:cubicBezTo>
                      <a:pt x="35393" y="13968"/>
                      <a:pt x="35587" y="13762"/>
                      <a:pt x="35587" y="13543"/>
                    </a:cubicBezTo>
                    <a:lnTo>
                      <a:pt x="35587" y="25"/>
                    </a:lnTo>
                    <a:lnTo>
                      <a:pt x="34725" y="25"/>
                    </a:lnTo>
                    <a:lnTo>
                      <a:pt x="34725" y="1847"/>
                    </a:lnTo>
                    <a:lnTo>
                      <a:pt x="26417" y="1847"/>
                    </a:lnTo>
                    <a:cubicBezTo>
                      <a:pt x="26186" y="1847"/>
                      <a:pt x="25992" y="2041"/>
                      <a:pt x="25992" y="2272"/>
                    </a:cubicBezTo>
                    <a:lnTo>
                      <a:pt x="25992" y="9778"/>
                    </a:lnTo>
                    <a:lnTo>
                      <a:pt x="18498" y="9778"/>
                    </a:lnTo>
                    <a:lnTo>
                      <a:pt x="18498" y="25"/>
                    </a:lnTo>
                    <a:lnTo>
                      <a:pt x="17624" y="25"/>
                    </a:lnTo>
                    <a:lnTo>
                      <a:pt x="17624" y="9778"/>
                    </a:lnTo>
                    <a:lnTo>
                      <a:pt x="4166" y="9778"/>
                    </a:lnTo>
                    <a:lnTo>
                      <a:pt x="4166" y="6122"/>
                    </a:lnTo>
                    <a:cubicBezTo>
                      <a:pt x="4166" y="4082"/>
                      <a:pt x="4190" y="2029"/>
                      <a:pt x="4190" y="1"/>
                    </a:cubicBezTo>
                    <a:close/>
                  </a:path>
                </a:pathLst>
              </a:custGeom>
              <a:solidFill>
                <a:srgbClr val="F99D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73;p13">
                <a:extLst>
                  <a:ext uri="{FF2B5EF4-FFF2-40B4-BE49-F238E27FC236}">
                    <a16:creationId xmlns:a16="http://schemas.microsoft.com/office/drawing/2014/main" id="{42BB1C3D-3F0E-491C-9363-44817F84E5E3}"/>
                  </a:ext>
                </a:extLst>
              </p:cNvPr>
              <p:cNvSpPr/>
              <p:nvPr/>
            </p:nvSpPr>
            <p:spPr>
              <a:xfrm>
                <a:off x="4327936" y="3087121"/>
                <a:ext cx="194922" cy="576089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7684" extrusionOk="0">
                    <a:moveTo>
                      <a:pt x="230" y="0"/>
                    </a:moveTo>
                    <a:cubicBezTo>
                      <a:pt x="116" y="0"/>
                      <a:pt x="1" y="87"/>
                      <a:pt x="1" y="214"/>
                    </a:cubicBezTo>
                    <a:lnTo>
                      <a:pt x="1" y="7453"/>
                    </a:lnTo>
                    <a:cubicBezTo>
                      <a:pt x="1" y="7574"/>
                      <a:pt x="110" y="7684"/>
                      <a:pt x="231" y="7684"/>
                    </a:cubicBezTo>
                    <a:lnTo>
                      <a:pt x="2393" y="7684"/>
                    </a:lnTo>
                    <a:cubicBezTo>
                      <a:pt x="2515" y="7684"/>
                      <a:pt x="2600" y="7598"/>
                      <a:pt x="2600" y="7477"/>
                    </a:cubicBezTo>
                    <a:lnTo>
                      <a:pt x="2600" y="1538"/>
                    </a:lnTo>
                    <a:cubicBezTo>
                      <a:pt x="2600" y="1465"/>
                      <a:pt x="2551" y="1380"/>
                      <a:pt x="2491" y="1356"/>
                    </a:cubicBezTo>
                    <a:lnTo>
                      <a:pt x="341" y="32"/>
                    </a:lnTo>
                    <a:cubicBezTo>
                      <a:pt x="307" y="10"/>
                      <a:pt x="269" y="0"/>
                      <a:pt x="230" y="0"/>
                    </a:cubicBez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74;p13">
                <a:extLst>
                  <a:ext uri="{FF2B5EF4-FFF2-40B4-BE49-F238E27FC236}">
                    <a16:creationId xmlns:a16="http://schemas.microsoft.com/office/drawing/2014/main" id="{A00FB5D3-660F-5835-952B-F2978693CC78}"/>
                  </a:ext>
                </a:extLst>
              </p:cNvPr>
              <p:cNvSpPr/>
              <p:nvPr/>
            </p:nvSpPr>
            <p:spPr>
              <a:xfrm>
                <a:off x="5009046" y="3826112"/>
                <a:ext cx="127524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75" extrusionOk="0">
                    <a:moveTo>
                      <a:pt x="1" y="1"/>
                    </a:moveTo>
                    <a:lnTo>
                      <a:pt x="1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75;p13">
                <a:extLst>
                  <a:ext uri="{FF2B5EF4-FFF2-40B4-BE49-F238E27FC236}">
                    <a16:creationId xmlns:a16="http://schemas.microsoft.com/office/drawing/2014/main" id="{7AD2EF90-4B8E-8AAA-92B9-5C3634351444}"/>
                  </a:ext>
                </a:extLst>
              </p:cNvPr>
              <p:cNvSpPr/>
              <p:nvPr/>
            </p:nvSpPr>
            <p:spPr>
              <a:xfrm>
                <a:off x="4859704" y="3826112"/>
                <a:ext cx="127599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2175" extrusionOk="0">
                    <a:moveTo>
                      <a:pt x="1701" y="1"/>
                    </a:moveTo>
                    <a:lnTo>
                      <a:pt x="1" y="778"/>
                    </a:lnTo>
                    <a:lnTo>
                      <a:pt x="1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76;p13">
                <a:extLst>
                  <a:ext uri="{FF2B5EF4-FFF2-40B4-BE49-F238E27FC236}">
                    <a16:creationId xmlns:a16="http://schemas.microsoft.com/office/drawing/2014/main" id="{5C8B69A1-12E5-4D5C-3FE0-A13B155D33FE}"/>
                  </a:ext>
                </a:extLst>
              </p:cNvPr>
              <p:cNvSpPr/>
              <p:nvPr/>
            </p:nvSpPr>
            <p:spPr>
              <a:xfrm>
                <a:off x="5159288" y="3826112"/>
                <a:ext cx="127524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75" extrusionOk="0">
                    <a:moveTo>
                      <a:pt x="1" y="1"/>
                    </a:moveTo>
                    <a:lnTo>
                      <a:pt x="1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77;p13">
                <a:extLst>
                  <a:ext uri="{FF2B5EF4-FFF2-40B4-BE49-F238E27FC236}">
                    <a16:creationId xmlns:a16="http://schemas.microsoft.com/office/drawing/2014/main" id="{2B39D542-BA55-1AD4-D586-0C4F4C41250D}"/>
                  </a:ext>
                </a:extLst>
              </p:cNvPr>
              <p:cNvSpPr/>
              <p:nvPr/>
            </p:nvSpPr>
            <p:spPr>
              <a:xfrm>
                <a:off x="5307731" y="3826112"/>
                <a:ext cx="127524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75" extrusionOk="0">
                    <a:moveTo>
                      <a:pt x="0" y="1"/>
                    </a:moveTo>
                    <a:lnTo>
                      <a:pt x="0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78;p13">
                <a:extLst>
                  <a:ext uri="{FF2B5EF4-FFF2-40B4-BE49-F238E27FC236}">
                    <a16:creationId xmlns:a16="http://schemas.microsoft.com/office/drawing/2014/main" id="{50F2F0F2-47DD-6901-DE4E-ED1CDC7A7A25}"/>
                  </a:ext>
                </a:extLst>
              </p:cNvPr>
              <p:cNvSpPr/>
              <p:nvPr/>
            </p:nvSpPr>
            <p:spPr>
              <a:xfrm>
                <a:off x="5009046" y="3440011"/>
                <a:ext cx="127524" cy="356119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750" extrusionOk="0">
                    <a:moveTo>
                      <a:pt x="1" y="1"/>
                    </a:moveTo>
                    <a:lnTo>
                      <a:pt x="1" y="4750"/>
                    </a:lnTo>
                    <a:lnTo>
                      <a:pt x="1701" y="4750"/>
                    </a:lnTo>
                    <a:lnTo>
                      <a:pt x="1701" y="10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79;p13">
                <a:extLst>
                  <a:ext uri="{FF2B5EF4-FFF2-40B4-BE49-F238E27FC236}">
                    <a16:creationId xmlns:a16="http://schemas.microsoft.com/office/drawing/2014/main" id="{965DCEAF-1B6A-88E4-58C8-D41B3292C562}"/>
                  </a:ext>
                </a:extLst>
              </p:cNvPr>
              <p:cNvSpPr/>
              <p:nvPr/>
            </p:nvSpPr>
            <p:spPr>
              <a:xfrm>
                <a:off x="5159288" y="3529301"/>
                <a:ext cx="127524" cy="266827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3559" extrusionOk="0">
                    <a:moveTo>
                      <a:pt x="1" y="0"/>
                    </a:moveTo>
                    <a:lnTo>
                      <a:pt x="1" y="3559"/>
                    </a:lnTo>
                    <a:lnTo>
                      <a:pt x="1701" y="3559"/>
                    </a:lnTo>
                    <a:lnTo>
                      <a:pt x="1701" y="10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80;p13">
                <a:extLst>
                  <a:ext uri="{FF2B5EF4-FFF2-40B4-BE49-F238E27FC236}">
                    <a16:creationId xmlns:a16="http://schemas.microsoft.com/office/drawing/2014/main" id="{7B3117A9-C07E-B856-70E3-927F218BDFBC}"/>
                  </a:ext>
                </a:extLst>
              </p:cNvPr>
              <p:cNvSpPr/>
              <p:nvPr/>
            </p:nvSpPr>
            <p:spPr>
              <a:xfrm>
                <a:off x="5307731" y="3618517"/>
                <a:ext cx="129398" cy="17761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1725" y="2369"/>
                    </a:lnTo>
                    <a:lnTo>
                      <a:pt x="1725" y="10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81;p13">
                <a:extLst>
                  <a:ext uri="{FF2B5EF4-FFF2-40B4-BE49-F238E27FC236}">
                    <a16:creationId xmlns:a16="http://schemas.microsoft.com/office/drawing/2014/main" id="{4A25E976-8E05-A707-8B60-1EB1D57E0A00}"/>
                  </a:ext>
                </a:extLst>
              </p:cNvPr>
              <p:cNvSpPr/>
              <p:nvPr/>
            </p:nvSpPr>
            <p:spPr>
              <a:xfrm>
                <a:off x="5458872" y="3708632"/>
                <a:ext cx="286910" cy="267802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572" extrusionOk="0">
                    <a:moveTo>
                      <a:pt x="1" y="1"/>
                    </a:moveTo>
                    <a:lnTo>
                      <a:pt x="1" y="3572"/>
                    </a:lnTo>
                    <a:lnTo>
                      <a:pt x="3316" y="3572"/>
                    </a:lnTo>
                    <a:lnTo>
                      <a:pt x="3826" y="22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82;p13">
                <a:extLst>
                  <a:ext uri="{FF2B5EF4-FFF2-40B4-BE49-F238E27FC236}">
                    <a16:creationId xmlns:a16="http://schemas.microsoft.com/office/drawing/2014/main" id="{A6EF5F37-57BC-166E-B043-98C4EB731905}"/>
                  </a:ext>
                </a:extLst>
              </p:cNvPr>
              <p:cNvSpPr/>
              <p:nvPr/>
            </p:nvSpPr>
            <p:spPr>
              <a:xfrm>
                <a:off x="4327936" y="3756014"/>
                <a:ext cx="141243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3098" extrusionOk="0">
                    <a:moveTo>
                      <a:pt x="1" y="0"/>
                    </a:moveTo>
                    <a:lnTo>
                      <a:pt x="1" y="3097"/>
                    </a:lnTo>
                    <a:lnTo>
                      <a:pt x="1883" y="3097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83;p13">
                <a:extLst>
                  <a:ext uri="{FF2B5EF4-FFF2-40B4-BE49-F238E27FC236}">
                    <a16:creationId xmlns:a16="http://schemas.microsoft.com/office/drawing/2014/main" id="{981193BB-9E66-9FEC-3ED8-E10380C1D509}"/>
                  </a:ext>
                </a:extLst>
              </p:cNvPr>
              <p:cNvSpPr/>
              <p:nvPr/>
            </p:nvSpPr>
            <p:spPr>
              <a:xfrm>
                <a:off x="5620959" y="2502121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84;p13">
                <a:extLst>
                  <a:ext uri="{FF2B5EF4-FFF2-40B4-BE49-F238E27FC236}">
                    <a16:creationId xmlns:a16="http://schemas.microsoft.com/office/drawing/2014/main" id="{EB07995B-4FFF-ECA0-EAC3-EED66EEB28C5}"/>
                  </a:ext>
                </a:extLst>
              </p:cNvPr>
              <p:cNvSpPr/>
              <p:nvPr/>
            </p:nvSpPr>
            <p:spPr>
              <a:xfrm>
                <a:off x="5620959" y="2214381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85;p13">
                <a:extLst>
                  <a:ext uri="{FF2B5EF4-FFF2-40B4-BE49-F238E27FC236}">
                    <a16:creationId xmlns:a16="http://schemas.microsoft.com/office/drawing/2014/main" id="{69AC3538-42B4-9C82-0A6A-AAACA71F320B}"/>
                  </a:ext>
                </a:extLst>
              </p:cNvPr>
              <p:cNvSpPr/>
              <p:nvPr/>
            </p:nvSpPr>
            <p:spPr>
              <a:xfrm>
                <a:off x="5458872" y="3033892"/>
                <a:ext cx="157587" cy="10661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422" extrusionOk="0">
                    <a:moveTo>
                      <a:pt x="1" y="1"/>
                    </a:moveTo>
                    <a:lnTo>
                      <a:pt x="1" y="1422"/>
                    </a:lnTo>
                    <a:lnTo>
                      <a:pt x="2102" y="1422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86;p13">
                <a:extLst>
                  <a:ext uri="{FF2B5EF4-FFF2-40B4-BE49-F238E27FC236}">
                    <a16:creationId xmlns:a16="http://schemas.microsoft.com/office/drawing/2014/main" id="{91B8ADB7-A1BC-73D1-362D-595428BDA800}"/>
                  </a:ext>
                </a:extLst>
              </p:cNvPr>
              <p:cNvSpPr/>
              <p:nvPr/>
            </p:nvSpPr>
            <p:spPr>
              <a:xfrm>
                <a:off x="5665567" y="3033892"/>
                <a:ext cx="158487" cy="106611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422" extrusionOk="0">
                    <a:moveTo>
                      <a:pt x="1" y="1"/>
                    </a:moveTo>
                    <a:lnTo>
                      <a:pt x="1" y="1422"/>
                    </a:lnTo>
                    <a:lnTo>
                      <a:pt x="2114" y="1422"/>
                    </a:lnTo>
                    <a:lnTo>
                      <a:pt x="2114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87;p13">
                <a:extLst>
                  <a:ext uri="{FF2B5EF4-FFF2-40B4-BE49-F238E27FC236}">
                    <a16:creationId xmlns:a16="http://schemas.microsoft.com/office/drawing/2014/main" id="{AF5F373B-0693-DC91-D898-DABE73EBE873}"/>
                  </a:ext>
                </a:extLst>
              </p:cNvPr>
              <p:cNvSpPr/>
              <p:nvPr/>
            </p:nvSpPr>
            <p:spPr>
              <a:xfrm>
                <a:off x="5872261" y="3033892"/>
                <a:ext cx="158487" cy="106611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422" extrusionOk="0">
                    <a:moveTo>
                      <a:pt x="1" y="1"/>
                    </a:moveTo>
                    <a:lnTo>
                      <a:pt x="1" y="1422"/>
                    </a:lnTo>
                    <a:lnTo>
                      <a:pt x="2114" y="1422"/>
                    </a:lnTo>
                    <a:lnTo>
                      <a:pt x="2114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88;p13">
                <a:extLst>
                  <a:ext uri="{FF2B5EF4-FFF2-40B4-BE49-F238E27FC236}">
                    <a16:creationId xmlns:a16="http://schemas.microsoft.com/office/drawing/2014/main" id="{B35DEB04-A1EA-AE0C-D83E-0D13EC6CC104}"/>
                  </a:ext>
                </a:extLst>
              </p:cNvPr>
              <p:cNvSpPr/>
              <p:nvPr/>
            </p:nvSpPr>
            <p:spPr>
              <a:xfrm>
                <a:off x="5747510" y="3570236"/>
                <a:ext cx="232257" cy="302364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4033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098" y="4033"/>
                    </a:lnTo>
                    <a:lnTo>
                      <a:pt x="309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89;p13">
                <a:extLst>
                  <a:ext uri="{FF2B5EF4-FFF2-40B4-BE49-F238E27FC236}">
                    <a16:creationId xmlns:a16="http://schemas.microsoft.com/office/drawing/2014/main" id="{D2B4EDF5-6B40-492E-DEEA-F773C73697CC}"/>
                  </a:ext>
                </a:extLst>
              </p:cNvPr>
              <p:cNvSpPr/>
              <p:nvPr/>
            </p:nvSpPr>
            <p:spPr>
              <a:xfrm>
                <a:off x="5620959" y="1771901"/>
                <a:ext cx="141169" cy="2313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86" extrusionOk="0">
                    <a:moveTo>
                      <a:pt x="0" y="0"/>
                    </a:moveTo>
                    <a:lnTo>
                      <a:pt x="0" y="3085"/>
                    </a:lnTo>
                    <a:lnTo>
                      <a:pt x="1883" y="3085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90;p13">
                <a:extLst>
                  <a:ext uri="{FF2B5EF4-FFF2-40B4-BE49-F238E27FC236}">
                    <a16:creationId xmlns:a16="http://schemas.microsoft.com/office/drawing/2014/main" id="{A6729A35-5D95-5F10-AB0E-1E5D4C6531FE}"/>
                  </a:ext>
                </a:extLst>
              </p:cNvPr>
              <p:cNvSpPr/>
              <p:nvPr/>
            </p:nvSpPr>
            <p:spPr>
              <a:xfrm>
                <a:off x="5620959" y="1501405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91;p13">
                <a:extLst>
                  <a:ext uri="{FF2B5EF4-FFF2-40B4-BE49-F238E27FC236}">
                    <a16:creationId xmlns:a16="http://schemas.microsoft.com/office/drawing/2014/main" id="{1E760DF0-1284-39FD-F430-3C320F3ADC8A}"/>
                  </a:ext>
                </a:extLst>
              </p:cNvPr>
              <p:cNvSpPr/>
              <p:nvPr/>
            </p:nvSpPr>
            <p:spPr>
              <a:xfrm>
                <a:off x="5815808" y="1501405"/>
                <a:ext cx="185851" cy="503665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6718" extrusionOk="0">
                    <a:moveTo>
                      <a:pt x="1" y="1"/>
                    </a:moveTo>
                    <a:lnTo>
                      <a:pt x="1" y="6717"/>
                    </a:lnTo>
                    <a:lnTo>
                      <a:pt x="2478" y="6717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92;p13">
                <a:extLst>
                  <a:ext uri="{FF2B5EF4-FFF2-40B4-BE49-F238E27FC236}">
                    <a16:creationId xmlns:a16="http://schemas.microsoft.com/office/drawing/2014/main" id="{F5B569A1-2837-1492-3D8C-E95D86006F19}"/>
                  </a:ext>
                </a:extLst>
              </p:cNvPr>
              <p:cNvSpPr/>
              <p:nvPr/>
            </p:nvSpPr>
            <p:spPr>
              <a:xfrm>
                <a:off x="5493508" y="3262479"/>
                <a:ext cx="503573" cy="286020"/>
              </a:xfrm>
              <a:custGeom>
                <a:avLst/>
                <a:gdLst/>
                <a:ahLst/>
                <a:cxnLst/>
                <a:rect l="l" t="t" r="r" b="b"/>
                <a:pathLst>
                  <a:path w="6717" h="3815" extrusionOk="0">
                    <a:moveTo>
                      <a:pt x="0" y="0"/>
                    </a:moveTo>
                    <a:lnTo>
                      <a:pt x="0" y="3814"/>
                    </a:lnTo>
                    <a:lnTo>
                      <a:pt x="6717" y="3814"/>
                    </a:lnTo>
                    <a:lnTo>
                      <a:pt x="671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93;p13">
                <a:extLst>
                  <a:ext uri="{FF2B5EF4-FFF2-40B4-BE49-F238E27FC236}">
                    <a16:creationId xmlns:a16="http://schemas.microsoft.com/office/drawing/2014/main" id="{5AD123ED-BBD1-3FA1-B5FF-1BBBA4A6D169}"/>
                  </a:ext>
                </a:extLst>
              </p:cNvPr>
              <p:cNvSpPr/>
              <p:nvPr/>
            </p:nvSpPr>
            <p:spPr>
              <a:xfrm>
                <a:off x="5838599" y="2214381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94;p13">
                <a:extLst>
                  <a:ext uri="{FF2B5EF4-FFF2-40B4-BE49-F238E27FC236}">
                    <a16:creationId xmlns:a16="http://schemas.microsoft.com/office/drawing/2014/main" id="{F1EC257C-1BD0-AB0E-7FDF-B77A3BD3095C}"/>
                  </a:ext>
                </a:extLst>
              </p:cNvPr>
              <p:cNvSpPr/>
              <p:nvPr/>
            </p:nvSpPr>
            <p:spPr>
              <a:xfrm>
                <a:off x="5838599" y="2500321"/>
                <a:ext cx="142068" cy="23136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3086" extrusionOk="0">
                    <a:moveTo>
                      <a:pt x="0" y="1"/>
                    </a:moveTo>
                    <a:lnTo>
                      <a:pt x="0" y="3086"/>
                    </a:lnTo>
                    <a:lnTo>
                      <a:pt x="1895" y="1956"/>
                    </a:lnTo>
                    <a:lnTo>
                      <a:pt x="1895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95;p13">
                <a:extLst>
                  <a:ext uri="{FF2B5EF4-FFF2-40B4-BE49-F238E27FC236}">
                    <a16:creationId xmlns:a16="http://schemas.microsoft.com/office/drawing/2014/main" id="{6749F910-8E99-CDAD-A5D4-B45CDB57A519}"/>
                  </a:ext>
                </a:extLst>
              </p:cNvPr>
              <p:cNvSpPr/>
              <p:nvPr/>
            </p:nvSpPr>
            <p:spPr>
              <a:xfrm>
                <a:off x="4487324" y="3872520"/>
                <a:ext cx="98361" cy="116657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56" extrusionOk="0">
                    <a:moveTo>
                      <a:pt x="0" y="1"/>
                    </a:moveTo>
                    <a:lnTo>
                      <a:pt x="0" y="1556"/>
                    </a:lnTo>
                    <a:lnTo>
                      <a:pt x="1312" y="1556"/>
                    </a:lnTo>
                    <a:lnTo>
                      <a:pt x="13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96;p13">
                <a:extLst>
                  <a:ext uri="{FF2B5EF4-FFF2-40B4-BE49-F238E27FC236}">
                    <a16:creationId xmlns:a16="http://schemas.microsoft.com/office/drawing/2014/main" id="{4B565AE0-14BE-C6E4-D3BE-0539B1862062}"/>
                  </a:ext>
                </a:extLst>
              </p:cNvPr>
              <p:cNvSpPr/>
              <p:nvPr/>
            </p:nvSpPr>
            <p:spPr>
              <a:xfrm>
                <a:off x="4769589" y="3897110"/>
                <a:ext cx="77444" cy="91167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216" extrusionOk="0">
                    <a:moveTo>
                      <a:pt x="0" y="1"/>
                    </a:moveTo>
                    <a:lnTo>
                      <a:pt x="0" y="1215"/>
                    </a:lnTo>
                    <a:lnTo>
                      <a:pt x="1033" y="1215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97;p13">
                <a:extLst>
                  <a:ext uri="{FF2B5EF4-FFF2-40B4-BE49-F238E27FC236}">
                    <a16:creationId xmlns:a16="http://schemas.microsoft.com/office/drawing/2014/main" id="{51F40B82-793C-FA67-8AD5-739A2875C43C}"/>
                  </a:ext>
                </a:extLst>
              </p:cNvPr>
              <p:cNvSpPr/>
              <p:nvPr/>
            </p:nvSpPr>
            <p:spPr>
              <a:xfrm>
                <a:off x="4626620" y="3274324"/>
                <a:ext cx="59226" cy="201301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685" extrusionOk="0">
                    <a:moveTo>
                      <a:pt x="0" y="0"/>
                    </a:moveTo>
                    <a:lnTo>
                      <a:pt x="0" y="2685"/>
                    </a:lnTo>
                    <a:lnTo>
                      <a:pt x="790" y="2685"/>
                    </a:lnTo>
                    <a:lnTo>
                      <a:pt x="790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98;p13">
                <a:extLst>
                  <a:ext uri="{FF2B5EF4-FFF2-40B4-BE49-F238E27FC236}">
                    <a16:creationId xmlns:a16="http://schemas.microsoft.com/office/drawing/2014/main" id="{5DF3504E-5C24-EC99-68EA-79C57BF2ADD5}"/>
                  </a:ext>
                </a:extLst>
              </p:cNvPr>
              <p:cNvSpPr/>
              <p:nvPr/>
            </p:nvSpPr>
            <p:spPr>
              <a:xfrm>
                <a:off x="3258926" y="2267236"/>
                <a:ext cx="557327" cy="376137"/>
              </a:xfrm>
              <a:custGeom>
                <a:avLst/>
                <a:gdLst/>
                <a:ahLst/>
                <a:cxnLst/>
                <a:rect l="l" t="t" r="r" b="b"/>
                <a:pathLst>
                  <a:path w="7434" h="5017" extrusionOk="0">
                    <a:moveTo>
                      <a:pt x="1" y="0"/>
                    </a:moveTo>
                    <a:lnTo>
                      <a:pt x="1" y="5016"/>
                    </a:lnTo>
                    <a:lnTo>
                      <a:pt x="7434" y="5016"/>
                    </a:lnTo>
                    <a:lnTo>
                      <a:pt x="7434" y="0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99;p13">
                <a:extLst>
                  <a:ext uri="{FF2B5EF4-FFF2-40B4-BE49-F238E27FC236}">
                    <a16:creationId xmlns:a16="http://schemas.microsoft.com/office/drawing/2014/main" id="{E4CA088A-A6A6-458D-4545-68D655450FF9}"/>
                  </a:ext>
                </a:extLst>
              </p:cNvPr>
              <p:cNvSpPr/>
              <p:nvPr/>
            </p:nvSpPr>
            <p:spPr>
              <a:xfrm>
                <a:off x="3767978" y="3158194"/>
                <a:ext cx="91089" cy="83099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084" extrusionOk="0">
                    <a:moveTo>
                      <a:pt x="275" y="1"/>
                    </a:moveTo>
                    <a:cubicBezTo>
                      <a:pt x="134" y="1"/>
                      <a:pt x="0" y="92"/>
                      <a:pt x="12" y="274"/>
                    </a:cubicBezTo>
                    <a:cubicBezTo>
                      <a:pt x="219" y="3821"/>
                      <a:pt x="425" y="7391"/>
                      <a:pt x="644" y="10962"/>
                    </a:cubicBezTo>
                    <a:lnTo>
                      <a:pt x="644" y="11084"/>
                    </a:lnTo>
                    <a:lnTo>
                      <a:pt x="1215" y="11084"/>
                    </a:lnTo>
                    <a:cubicBezTo>
                      <a:pt x="1032" y="7986"/>
                      <a:pt x="850" y="4902"/>
                      <a:pt x="668" y="1804"/>
                    </a:cubicBezTo>
                    <a:cubicBezTo>
                      <a:pt x="644" y="1306"/>
                      <a:pt x="607" y="784"/>
                      <a:pt x="583" y="274"/>
                    </a:cubicBezTo>
                    <a:cubicBezTo>
                      <a:pt x="565" y="92"/>
                      <a:pt x="416" y="1"/>
                      <a:pt x="2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100;p13">
                <a:extLst>
                  <a:ext uri="{FF2B5EF4-FFF2-40B4-BE49-F238E27FC236}">
                    <a16:creationId xmlns:a16="http://schemas.microsoft.com/office/drawing/2014/main" id="{CEC042C0-4831-6595-6AD7-97D6494BA4C1}"/>
                  </a:ext>
                </a:extLst>
              </p:cNvPr>
              <p:cNvSpPr/>
              <p:nvPr/>
            </p:nvSpPr>
            <p:spPr>
              <a:xfrm>
                <a:off x="3633180" y="3723252"/>
                <a:ext cx="11387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098" extrusionOk="0">
                    <a:moveTo>
                      <a:pt x="1" y="0"/>
                    </a:moveTo>
                    <a:lnTo>
                      <a:pt x="1" y="3097"/>
                    </a:lnTo>
                    <a:lnTo>
                      <a:pt x="1519" y="3097"/>
                    </a:lnTo>
                    <a:lnTo>
                      <a:pt x="1519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101;p13">
                <a:extLst>
                  <a:ext uri="{FF2B5EF4-FFF2-40B4-BE49-F238E27FC236}">
                    <a16:creationId xmlns:a16="http://schemas.microsoft.com/office/drawing/2014/main" id="{545E944B-8C39-AB55-B951-0D6BF74C9CBD}"/>
                  </a:ext>
                </a:extLst>
              </p:cNvPr>
              <p:cNvSpPr/>
              <p:nvPr/>
            </p:nvSpPr>
            <p:spPr>
              <a:xfrm>
                <a:off x="3480240" y="3723252"/>
                <a:ext cx="11387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098" extrusionOk="0">
                    <a:moveTo>
                      <a:pt x="0" y="0"/>
                    </a:moveTo>
                    <a:lnTo>
                      <a:pt x="0" y="3097"/>
                    </a:lnTo>
                    <a:lnTo>
                      <a:pt x="1518" y="3097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102;p13">
                <a:extLst>
                  <a:ext uri="{FF2B5EF4-FFF2-40B4-BE49-F238E27FC236}">
                    <a16:creationId xmlns:a16="http://schemas.microsoft.com/office/drawing/2014/main" id="{10917ABA-F3E7-56AD-9738-5E0049DFE7E9}"/>
                  </a:ext>
                </a:extLst>
              </p:cNvPr>
              <p:cNvSpPr/>
              <p:nvPr/>
            </p:nvSpPr>
            <p:spPr>
              <a:xfrm>
                <a:off x="4062989" y="3439111"/>
                <a:ext cx="134796" cy="161266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151" extrusionOk="0">
                    <a:moveTo>
                      <a:pt x="0" y="1"/>
                    </a:moveTo>
                    <a:lnTo>
                      <a:pt x="0" y="2150"/>
                    </a:lnTo>
                    <a:lnTo>
                      <a:pt x="1798" y="2150"/>
                    </a:lnTo>
                    <a:lnTo>
                      <a:pt x="179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103;p13">
                <a:extLst>
                  <a:ext uri="{FF2B5EF4-FFF2-40B4-BE49-F238E27FC236}">
                    <a16:creationId xmlns:a16="http://schemas.microsoft.com/office/drawing/2014/main" id="{9290DB3B-BF52-2547-E5A8-4BF98BBA61B4}"/>
                  </a:ext>
                </a:extLst>
              </p:cNvPr>
              <p:cNvSpPr/>
              <p:nvPr/>
            </p:nvSpPr>
            <p:spPr>
              <a:xfrm>
                <a:off x="4062989" y="3243361"/>
                <a:ext cx="134796" cy="162166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163" extrusionOk="0">
                    <a:moveTo>
                      <a:pt x="0" y="0"/>
                    </a:moveTo>
                    <a:lnTo>
                      <a:pt x="0" y="2162"/>
                    </a:lnTo>
                    <a:lnTo>
                      <a:pt x="1798" y="2162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104;p13">
                <a:extLst>
                  <a:ext uri="{FF2B5EF4-FFF2-40B4-BE49-F238E27FC236}">
                    <a16:creationId xmlns:a16="http://schemas.microsoft.com/office/drawing/2014/main" id="{F5D0F3CB-15B0-1F20-E376-2F3521B3AA81}"/>
                  </a:ext>
                </a:extLst>
              </p:cNvPr>
              <p:cNvSpPr/>
              <p:nvPr/>
            </p:nvSpPr>
            <p:spPr>
              <a:xfrm>
                <a:off x="3897228" y="3439111"/>
                <a:ext cx="134871" cy="162166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163" extrusionOk="0">
                    <a:moveTo>
                      <a:pt x="1" y="1"/>
                    </a:moveTo>
                    <a:lnTo>
                      <a:pt x="1" y="2163"/>
                    </a:lnTo>
                    <a:lnTo>
                      <a:pt x="1798" y="2163"/>
                    </a:lnTo>
                    <a:lnTo>
                      <a:pt x="179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105;p13">
                <a:extLst>
                  <a:ext uri="{FF2B5EF4-FFF2-40B4-BE49-F238E27FC236}">
                    <a16:creationId xmlns:a16="http://schemas.microsoft.com/office/drawing/2014/main" id="{4582007D-E84B-D76E-BAD3-1645A4527A4E}"/>
                  </a:ext>
                </a:extLst>
              </p:cNvPr>
              <p:cNvSpPr/>
              <p:nvPr/>
            </p:nvSpPr>
            <p:spPr>
              <a:xfrm>
                <a:off x="3898128" y="3244261"/>
                <a:ext cx="133971" cy="16126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151" extrusionOk="0">
                    <a:moveTo>
                      <a:pt x="1" y="1"/>
                    </a:moveTo>
                    <a:lnTo>
                      <a:pt x="1" y="2150"/>
                    </a:lnTo>
                    <a:lnTo>
                      <a:pt x="1786" y="2150"/>
                    </a:lnTo>
                    <a:lnTo>
                      <a:pt x="178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106;p13">
                <a:extLst>
                  <a:ext uri="{FF2B5EF4-FFF2-40B4-BE49-F238E27FC236}">
                    <a16:creationId xmlns:a16="http://schemas.microsoft.com/office/drawing/2014/main" id="{B33BABCD-7C3C-C2A6-B3AA-A194069602E9}"/>
                  </a:ext>
                </a:extLst>
              </p:cNvPr>
              <p:cNvSpPr/>
              <p:nvPr/>
            </p:nvSpPr>
            <p:spPr>
              <a:xfrm>
                <a:off x="3500257" y="1983095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107;p13">
                <a:extLst>
                  <a:ext uri="{FF2B5EF4-FFF2-40B4-BE49-F238E27FC236}">
                    <a16:creationId xmlns:a16="http://schemas.microsoft.com/office/drawing/2014/main" id="{0D792541-619A-3B17-B754-8BEFBCD387D7}"/>
                  </a:ext>
                </a:extLst>
              </p:cNvPr>
              <p:cNvSpPr/>
              <p:nvPr/>
            </p:nvSpPr>
            <p:spPr>
              <a:xfrm>
                <a:off x="3499357" y="1821007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9"/>
                    </a:lnTo>
                    <a:lnTo>
                      <a:pt x="2611" y="1799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108;p13">
                <a:extLst>
                  <a:ext uri="{FF2B5EF4-FFF2-40B4-BE49-F238E27FC236}">
                    <a16:creationId xmlns:a16="http://schemas.microsoft.com/office/drawing/2014/main" id="{D9AD231F-A4AD-0B90-212A-EBA1B96D5BED}"/>
                  </a:ext>
                </a:extLst>
              </p:cNvPr>
              <p:cNvSpPr/>
              <p:nvPr/>
            </p:nvSpPr>
            <p:spPr>
              <a:xfrm>
                <a:off x="3258026" y="1983095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1" y="1"/>
                    </a:moveTo>
                    <a:lnTo>
                      <a:pt x="1" y="1786"/>
                    </a:lnTo>
                    <a:lnTo>
                      <a:pt x="2612" y="178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109;p13">
                <a:extLst>
                  <a:ext uri="{FF2B5EF4-FFF2-40B4-BE49-F238E27FC236}">
                    <a16:creationId xmlns:a16="http://schemas.microsoft.com/office/drawing/2014/main" id="{BBA99003-C235-6868-DE88-418CC8934398}"/>
                  </a:ext>
                </a:extLst>
              </p:cNvPr>
              <p:cNvSpPr/>
              <p:nvPr/>
            </p:nvSpPr>
            <p:spPr>
              <a:xfrm>
                <a:off x="3257126" y="1821007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0" y="1"/>
                    </a:moveTo>
                    <a:lnTo>
                      <a:pt x="0" y="1786"/>
                    </a:lnTo>
                    <a:lnTo>
                      <a:pt x="2612" y="178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110;p13">
                <a:extLst>
                  <a:ext uri="{FF2B5EF4-FFF2-40B4-BE49-F238E27FC236}">
                    <a16:creationId xmlns:a16="http://schemas.microsoft.com/office/drawing/2014/main" id="{80529CD3-8701-91D3-DF31-10C72400E32F}"/>
                  </a:ext>
                </a:extLst>
              </p:cNvPr>
              <p:cNvSpPr/>
              <p:nvPr/>
            </p:nvSpPr>
            <p:spPr>
              <a:xfrm>
                <a:off x="3981945" y="1982195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111;p13">
                <a:extLst>
                  <a:ext uri="{FF2B5EF4-FFF2-40B4-BE49-F238E27FC236}">
                    <a16:creationId xmlns:a16="http://schemas.microsoft.com/office/drawing/2014/main" id="{827EDB39-9EE6-38AA-60CF-240DC1E7882C}"/>
                  </a:ext>
                </a:extLst>
              </p:cNvPr>
              <p:cNvSpPr/>
              <p:nvPr/>
            </p:nvSpPr>
            <p:spPr>
              <a:xfrm>
                <a:off x="3981045" y="1820108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1" y="1798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112;p13">
                <a:extLst>
                  <a:ext uri="{FF2B5EF4-FFF2-40B4-BE49-F238E27FC236}">
                    <a16:creationId xmlns:a16="http://schemas.microsoft.com/office/drawing/2014/main" id="{81C6E3CA-A548-0DF6-79EC-5B77B120875A}"/>
                  </a:ext>
                </a:extLst>
              </p:cNvPr>
              <p:cNvSpPr/>
              <p:nvPr/>
            </p:nvSpPr>
            <p:spPr>
              <a:xfrm>
                <a:off x="3739714" y="1983095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1" y="1"/>
                    </a:moveTo>
                    <a:lnTo>
                      <a:pt x="1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113;p13">
                <a:extLst>
                  <a:ext uri="{FF2B5EF4-FFF2-40B4-BE49-F238E27FC236}">
                    <a16:creationId xmlns:a16="http://schemas.microsoft.com/office/drawing/2014/main" id="{452B0774-683C-4D83-8B96-C1C80C0CA28E}"/>
                  </a:ext>
                </a:extLst>
              </p:cNvPr>
              <p:cNvSpPr/>
              <p:nvPr/>
            </p:nvSpPr>
            <p:spPr>
              <a:xfrm>
                <a:off x="3738814" y="1821007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9"/>
                    </a:lnTo>
                    <a:lnTo>
                      <a:pt x="2612" y="1799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114;p13">
                <a:extLst>
                  <a:ext uri="{FF2B5EF4-FFF2-40B4-BE49-F238E27FC236}">
                    <a16:creationId xmlns:a16="http://schemas.microsoft.com/office/drawing/2014/main" id="{EA4A4BAF-F33A-9452-EAE7-0A5248A89DED}"/>
                  </a:ext>
                </a:extLst>
              </p:cNvPr>
              <p:cNvSpPr/>
              <p:nvPr/>
            </p:nvSpPr>
            <p:spPr>
              <a:xfrm>
                <a:off x="3499357" y="1550586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0" y="1"/>
                    </a:moveTo>
                    <a:lnTo>
                      <a:pt x="0" y="1786"/>
                    </a:lnTo>
                    <a:lnTo>
                      <a:pt x="2611" y="1786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115;p13">
                <a:extLst>
                  <a:ext uri="{FF2B5EF4-FFF2-40B4-BE49-F238E27FC236}">
                    <a16:creationId xmlns:a16="http://schemas.microsoft.com/office/drawing/2014/main" id="{D05F47FE-C655-B3D2-5BA2-77ADE5B8A4D3}"/>
                  </a:ext>
                </a:extLst>
              </p:cNvPr>
              <p:cNvSpPr/>
              <p:nvPr/>
            </p:nvSpPr>
            <p:spPr>
              <a:xfrm>
                <a:off x="3499357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1" y="1276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116;p13">
                <a:extLst>
                  <a:ext uri="{FF2B5EF4-FFF2-40B4-BE49-F238E27FC236}">
                    <a16:creationId xmlns:a16="http://schemas.microsoft.com/office/drawing/2014/main" id="{8857303E-19C2-74E1-B16C-688625228390}"/>
                  </a:ext>
                </a:extLst>
              </p:cNvPr>
              <p:cNvSpPr/>
              <p:nvPr/>
            </p:nvSpPr>
            <p:spPr>
              <a:xfrm>
                <a:off x="3256227" y="1550586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0" y="1"/>
                    </a:moveTo>
                    <a:lnTo>
                      <a:pt x="0" y="1786"/>
                    </a:lnTo>
                    <a:lnTo>
                      <a:pt x="2612" y="178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117;p13">
                <a:extLst>
                  <a:ext uri="{FF2B5EF4-FFF2-40B4-BE49-F238E27FC236}">
                    <a16:creationId xmlns:a16="http://schemas.microsoft.com/office/drawing/2014/main" id="{E9CE7F79-86CD-ED22-061B-CE513FDACEF9}"/>
                  </a:ext>
                </a:extLst>
              </p:cNvPr>
              <p:cNvSpPr/>
              <p:nvPr/>
            </p:nvSpPr>
            <p:spPr>
              <a:xfrm>
                <a:off x="3257126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2" y="127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118;p13">
                <a:extLst>
                  <a:ext uri="{FF2B5EF4-FFF2-40B4-BE49-F238E27FC236}">
                    <a16:creationId xmlns:a16="http://schemas.microsoft.com/office/drawing/2014/main" id="{AB87B08D-8E9C-0E9E-DBC4-6F554A5B4B9C}"/>
                  </a:ext>
                </a:extLst>
              </p:cNvPr>
              <p:cNvSpPr/>
              <p:nvPr/>
            </p:nvSpPr>
            <p:spPr>
              <a:xfrm>
                <a:off x="3981045" y="1549687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1" y="1798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119;p13">
                <a:extLst>
                  <a:ext uri="{FF2B5EF4-FFF2-40B4-BE49-F238E27FC236}">
                    <a16:creationId xmlns:a16="http://schemas.microsoft.com/office/drawing/2014/main" id="{7F5C2B64-F7DC-D412-5DCB-43E4EA89316D}"/>
                  </a:ext>
                </a:extLst>
              </p:cNvPr>
              <p:cNvSpPr/>
              <p:nvPr/>
            </p:nvSpPr>
            <p:spPr>
              <a:xfrm>
                <a:off x="3981945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2" y="127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120;p13">
                <a:extLst>
                  <a:ext uri="{FF2B5EF4-FFF2-40B4-BE49-F238E27FC236}">
                    <a16:creationId xmlns:a16="http://schemas.microsoft.com/office/drawing/2014/main" id="{47DBDB8F-29C7-08C3-1B7C-73CFCCE96CAB}"/>
                  </a:ext>
                </a:extLst>
              </p:cNvPr>
              <p:cNvSpPr/>
              <p:nvPr/>
            </p:nvSpPr>
            <p:spPr>
              <a:xfrm>
                <a:off x="3738814" y="1550586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121;p13">
                <a:extLst>
                  <a:ext uri="{FF2B5EF4-FFF2-40B4-BE49-F238E27FC236}">
                    <a16:creationId xmlns:a16="http://schemas.microsoft.com/office/drawing/2014/main" id="{E3D20C11-925C-E70A-E481-B508044B5697}"/>
                  </a:ext>
                </a:extLst>
              </p:cNvPr>
              <p:cNvSpPr/>
              <p:nvPr/>
            </p:nvSpPr>
            <p:spPr>
              <a:xfrm>
                <a:off x="3738814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2" y="127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122;p13">
                <a:extLst>
                  <a:ext uri="{FF2B5EF4-FFF2-40B4-BE49-F238E27FC236}">
                    <a16:creationId xmlns:a16="http://schemas.microsoft.com/office/drawing/2014/main" id="{1FC46D1F-EC66-FBE0-A611-74701D482E04}"/>
                  </a:ext>
                </a:extLst>
              </p:cNvPr>
              <p:cNvSpPr/>
              <p:nvPr/>
            </p:nvSpPr>
            <p:spPr>
              <a:xfrm>
                <a:off x="4062989" y="3924475"/>
                <a:ext cx="134796" cy="64701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863" extrusionOk="0">
                    <a:moveTo>
                      <a:pt x="0" y="0"/>
                    </a:moveTo>
                    <a:lnTo>
                      <a:pt x="0" y="863"/>
                    </a:lnTo>
                    <a:lnTo>
                      <a:pt x="1798" y="863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123;p13">
                <a:extLst>
                  <a:ext uri="{FF2B5EF4-FFF2-40B4-BE49-F238E27FC236}">
                    <a16:creationId xmlns:a16="http://schemas.microsoft.com/office/drawing/2014/main" id="{F201211E-EDE2-8670-7F4C-7248D2550267}"/>
                  </a:ext>
                </a:extLst>
              </p:cNvPr>
              <p:cNvSpPr/>
              <p:nvPr/>
            </p:nvSpPr>
            <p:spPr>
              <a:xfrm>
                <a:off x="4062989" y="3729624"/>
                <a:ext cx="133896" cy="161191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150" extrusionOk="0">
                    <a:moveTo>
                      <a:pt x="0" y="0"/>
                    </a:moveTo>
                    <a:lnTo>
                      <a:pt x="0" y="2150"/>
                    </a:lnTo>
                    <a:lnTo>
                      <a:pt x="1786" y="2150"/>
                    </a:lnTo>
                    <a:lnTo>
                      <a:pt x="178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124;p13">
                <a:extLst>
                  <a:ext uri="{FF2B5EF4-FFF2-40B4-BE49-F238E27FC236}">
                    <a16:creationId xmlns:a16="http://schemas.microsoft.com/office/drawing/2014/main" id="{40AC7067-BAB3-EAF0-34BD-0726156B6979}"/>
                  </a:ext>
                </a:extLst>
              </p:cNvPr>
              <p:cNvSpPr/>
              <p:nvPr/>
            </p:nvSpPr>
            <p:spPr>
              <a:xfrm>
                <a:off x="3897228" y="3924475"/>
                <a:ext cx="134871" cy="64701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863" extrusionOk="0">
                    <a:moveTo>
                      <a:pt x="1" y="0"/>
                    </a:moveTo>
                    <a:lnTo>
                      <a:pt x="1" y="863"/>
                    </a:lnTo>
                    <a:lnTo>
                      <a:pt x="1798" y="863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125;p13">
                <a:extLst>
                  <a:ext uri="{FF2B5EF4-FFF2-40B4-BE49-F238E27FC236}">
                    <a16:creationId xmlns:a16="http://schemas.microsoft.com/office/drawing/2014/main" id="{C7B56419-B393-D8F9-DAA8-7282411B9508}"/>
                  </a:ext>
                </a:extLst>
              </p:cNvPr>
              <p:cNvSpPr/>
              <p:nvPr/>
            </p:nvSpPr>
            <p:spPr>
              <a:xfrm>
                <a:off x="3897228" y="3729624"/>
                <a:ext cx="133971" cy="16216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163" extrusionOk="0">
                    <a:moveTo>
                      <a:pt x="1" y="0"/>
                    </a:moveTo>
                    <a:lnTo>
                      <a:pt x="1" y="2162"/>
                    </a:lnTo>
                    <a:lnTo>
                      <a:pt x="1786" y="2162"/>
                    </a:lnTo>
                    <a:lnTo>
                      <a:pt x="178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126;p13">
                <a:extLst>
                  <a:ext uri="{FF2B5EF4-FFF2-40B4-BE49-F238E27FC236}">
                    <a16:creationId xmlns:a16="http://schemas.microsoft.com/office/drawing/2014/main" id="{C1CDB5E0-4CEA-8294-703D-41E4FE5CA61D}"/>
                  </a:ext>
                </a:extLst>
              </p:cNvPr>
              <p:cNvSpPr/>
              <p:nvPr/>
            </p:nvSpPr>
            <p:spPr>
              <a:xfrm>
                <a:off x="3596745" y="3437312"/>
                <a:ext cx="136670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75" extrusionOk="0">
                    <a:moveTo>
                      <a:pt x="1786" y="0"/>
                    </a:moveTo>
                    <a:lnTo>
                      <a:pt x="1" y="25"/>
                    </a:lnTo>
                    <a:lnTo>
                      <a:pt x="25" y="2174"/>
                    </a:lnTo>
                    <a:lnTo>
                      <a:pt x="1823" y="2150"/>
                    </a:lnTo>
                    <a:lnTo>
                      <a:pt x="178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127;p13">
                <a:extLst>
                  <a:ext uri="{FF2B5EF4-FFF2-40B4-BE49-F238E27FC236}">
                    <a16:creationId xmlns:a16="http://schemas.microsoft.com/office/drawing/2014/main" id="{C3F64F10-6AE4-5CF4-F501-095C8BA41D96}"/>
                  </a:ext>
                </a:extLst>
              </p:cNvPr>
              <p:cNvSpPr/>
              <p:nvPr/>
            </p:nvSpPr>
            <p:spPr>
              <a:xfrm>
                <a:off x="3594046" y="3241562"/>
                <a:ext cx="136670" cy="1639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87" extrusionOk="0">
                    <a:moveTo>
                      <a:pt x="1798" y="0"/>
                    </a:moveTo>
                    <a:lnTo>
                      <a:pt x="0" y="24"/>
                    </a:lnTo>
                    <a:lnTo>
                      <a:pt x="37" y="2186"/>
                    </a:lnTo>
                    <a:lnTo>
                      <a:pt x="1822" y="2162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128;p13">
                <a:extLst>
                  <a:ext uri="{FF2B5EF4-FFF2-40B4-BE49-F238E27FC236}">
                    <a16:creationId xmlns:a16="http://schemas.microsoft.com/office/drawing/2014/main" id="{EA167AE4-34F8-84C2-1489-613790D867FB}"/>
                  </a:ext>
                </a:extLst>
              </p:cNvPr>
              <p:cNvSpPr/>
              <p:nvPr/>
            </p:nvSpPr>
            <p:spPr>
              <a:xfrm>
                <a:off x="4083006" y="2505794"/>
                <a:ext cx="114779" cy="19133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552" extrusionOk="0">
                    <a:moveTo>
                      <a:pt x="1507" y="0"/>
                    </a:moveTo>
                    <a:lnTo>
                      <a:pt x="0" y="25"/>
                    </a:lnTo>
                    <a:lnTo>
                      <a:pt x="37" y="2551"/>
                    </a:lnTo>
                    <a:lnTo>
                      <a:pt x="1531" y="2539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129;p13">
                <a:extLst>
                  <a:ext uri="{FF2B5EF4-FFF2-40B4-BE49-F238E27FC236}">
                    <a16:creationId xmlns:a16="http://schemas.microsoft.com/office/drawing/2014/main" id="{FFE49D9A-CBBC-CD07-2400-7B2034826BB2}"/>
                  </a:ext>
                </a:extLst>
              </p:cNvPr>
              <p:cNvSpPr/>
              <p:nvPr/>
            </p:nvSpPr>
            <p:spPr>
              <a:xfrm>
                <a:off x="3942810" y="2505794"/>
                <a:ext cx="115679" cy="19133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2552" extrusionOk="0">
                    <a:moveTo>
                      <a:pt x="1506" y="0"/>
                    </a:moveTo>
                    <a:lnTo>
                      <a:pt x="0" y="13"/>
                    </a:lnTo>
                    <a:lnTo>
                      <a:pt x="37" y="2551"/>
                    </a:lnTo>
                    <a:lnTo>
                      <a:pt x="1543" y="2539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130;p13">
                <a:extLst>
                  <a:ext uri="{FF2B5EF4-FFF2-40B4-BE49-F238E27FC236}">
                    <a16:creationId xmlns:a16="http://schemas.microsoft.com/office/drawing/2014/main" id="{33AFC42A-9985-3838-2D09-B5CD187565ED}"/>
                  </a:ext>
                </a:extLst>
              </p:cNvPr>
              <p:cNvSpPr/>
              <p:nvPr/>
            </p:nvSpPr>
            <p:spPr>
              <a:xfrm>
                <a:off x="4082106" y="2269035"/>
                <a:ext cx="114779" cy="19133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552" extrusionOk="0">
                    <a:moveTo>
                      <a:pt x="1506" y="1"/>
                    </a:moveTo>
                    <a:lnTo>
                      <a:pt x="0" y="13"/>
                    </a:lnTo>
                    <a:lnTo>
                      <a:pt x="37" y="2551"/>
                    </a:lnTo>
                    <a:lnTo>
                      <a:pt x="1531" y="2539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131;p13">
                <a:extLst>
                  <a:ext uri="{FF2B5EF4-FFF2-40B4-BE49-F238E27FC236}">
                    <a16:creationId xmlns:a16="http://schemas.microsoft.com/office/drawing/2014/main" id="{A1BC6487-881B-FBA9-64BC-C5DF96C9B3EA}"/>
                  </a:ext>
                </a:extLst>
              </p:cNvPr>
              <p:cNvSpPr/>
              <p:nvPr/>
            </p:nvSpPr>
            <p:spPr>
              <a:xfrm>
                <a:off x="3943710" y="2267236"/>
                <a:ext cx="114779" cy="192229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564" extrusionOk="0">
                    <a:moveTo>
                      <a:pt x="1494" y="0"/>
                    </a:moveTo>
                    <a:lnTo>
                      <a:pt x="0" y="25"/>
                    </a:lnTo>
                    <a:lnTo>
                      <a:pt x="25" y="2563"/>
                    </a:lnTo>
                    <a:lnTo>
                      <a:pt x="1531" y="2539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132;p13">
                <a:extLst>
                  <a:ext uri="{FF2B5EF4-FFF2-40B4-BE49-F238E27FC236}">
                    <a16:creationId xmlns:a16="http://schemas.microsoft.com/office/drawing/2014/main" id="{6F339FE0-3906-4E9D-6306-D53309C01C64}"/>
                  </a:ext>
                </a:extLst>
              </p:cNvPr>
              <p:cNvSpPr/>
              <p:nvPr/>
            </p:nvSpPr>
            <p:spPr>
              <a:xfrm>
                <a:off x="4340681" y="1854744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77" y="0"/>
                    </a:moveTo>
                    <a:lnTo>
                      <a:pt x="1" y="25"/>
                    </a:lnTo>
                    <a:lnTo>
                      <a:pt x="37" y="3450"/>
                    </a:lnTo>
                    <a:lnTo>
                      <a:pt x="1725" y="3425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133;p13">
                <a:extLst>
                  <a:ext uri="{FF2B5EF4-FFF2-40B4-BE49-F238E27FC236}">
                    <a16:creationId xmlns:a16="http://schemas.microsoft.com/office/drawing/2014/main" id="{1D5136CF-DA07-BD44-6303-1F9AAE10C0E6}"/>
                  </a:ext>
                </a:extLst>
              </p:cNvPr>
              <p:cNvSpPr/>
              <p:nvPr/>
            </p:nvSpPr>
            <p:spPr>
              <a:xfrm>
                <a:off x="4340681" y="2271809"/>
                <a:ext cx="258721" cy="14117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883" extrusionOk="0">
                    <a:moveTo>
                      <a:pt x="3438" y="0"/>
                    </a:moveTo>
                    <a:lnTo>
                      <a:pt x="1" y="49"/>
                    </a:lnTo>
                    <a:lnTo>
                      <a:pt x="25" y="1883"/>
                    </a:lnTo>
                    <a:lnTo>
                      <a:pt x="3450" y="1834"/>
                    </a:lnTo>
                    <a:lnTo>
                      <a:pt x="343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134;p13">
                <a:extLst>
                  <a:ext uri="{FF2B5EF4-FFF2-40B4-BE49-F238E27FC236}">
                    <a16:creationId xmlns:a16="http://schemas.microsoft.com/office/drawing/2014/main" id="{49C643EF-0342-B3D5-4250-A4B3823E17C7}"/>
                  </a:ext>
                </a:extLst>
              </p:cNvPr>
              <p:cNvSpPr/>
              <p:nvPr/>
            </p:nvSpPr>
            <p:spPr>
              <a:xfrm>
                <a:off x="4340681" y="2454814"/>
                <a:ext cx="258721" cy="14117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883" extrusionOk="0">
                    <a:moveTo>
                      <a:pt x="3438" y="0"/>
                    </a:moveTo>
                    <a:lnTo>
                      <a:pt x="1" y="49"/>
                    </a:lnTo>
                    <a:lnTo>
                      <a:pt x="25" y="1883"/>
                    </a:lnTo>
                    <a:lnTo>
                      <a:pt x="3450" y="1834"/>
                    </a:lnTo>
                    <a:lnTo>
                      <a:pt x="343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135;p13">
                <a:extLst>
                  <a:ext uri="{FF2B5EF4-FFF2-40B4-BE49-F238E27FC236}">
                    <a16:creationId xmlns:a16="http://schemas.microsoft.com/office/drawing/2014/main" id="{41678002-4B7A-B41F-898C-68644CEC73D6}"/>
                  </a:ext>
                </a:extLst>
              </p:cNvPr>
              <p:cNvSpPr/>
              <p:nvPr/>
            </p:nvSpPr>
            <p:spPr>
              <a:xfrm>
                <a:off x="4628419" y="2270835"/>
                <a:ext cx="160361" cy="14034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1872" extrusionOk="0">
                    <a:moveTo>
                      <a:pt x="2114" y="1"/>
                    </a:moveTo>
                    <a:lnTo>
                      <a:pt x="1" y="37"/>
                    </a:lnTo>
                    <a:lnTo>
                      <a:pt x="25" y="1871"/>
                    </a:lnTo>
                    <a:lnTo>
                      <a:pt x="2138" y="1847"/>
                    </a:lnTo>
                    <a:lnTo>
                      <a:pt x="2114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136;p13">
                <a:extLst>
                  <a:ext uri="{FF2B5EF4-FFF2-40B4-BE49-F238E27FC236}">
                    <a16:creationId xmlns:a16="http://schemas.microsoft.com/office/drawing/2014/main" id="{7170899F-FB21-ECDE-8934-0A7E2287FA06}"/>
                  </a:ext>
                </a:extLst>
              </p:cNvPr>
              <p:cNvSpPr/>
              <p:nvPr/>
            </p:nvSpPr>
            <p:spPr>
              <a:xfrm>
                <a:off x="4978983" y="2503095"/>
                <a:ext cx="160361" cy="140274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1871" extrusionOk="0">
                    <a:moveTo>
                      <a:pt x="2114" y="0"/>
                    </a:moveTo>
                    <a:lnTo>
                      <a:pt x="1" y="36"/>
                    </a:lnTo>
                    <a:lnTo>
                      <a:pt x="25" y="1870"/>
                    </a:lnTo>
                    <a:lnTo>
                      <a:pt x="2138" y="1846"/>
                    </a:lnTo>
                    <a:lnTo>
                      <a:pt x="2114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137;p13">
                <a:extLst>
                  <a:ext uri="{FF2B5EF4-FFF2-40B4-BE49-F238E27FC236}">
                    <a16:creationId xmlns:a16="http://schemas.microsoft.com/office/drawing/2014/main" id="{30F35EA0-B530-21E4-8C7C-F46032BEF483}"/>
                  </a:ext>
                </a:extLst>
              </p:cNvPr>
              <p:cNvSpPr/>
              <p:nvPr/>
            </p:nvSpPr>
            <p:spPr>
              <a:xfrm>
                <a:off x="5112881" y="3215097"/>
                <a:ext cx="159386" cy="139449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1860" extrusionOk="0">
                    <a:moveTo>
                      <a:pt x="2101" y="1"/>
                    </a:moveTo>
                    <a:lnTo>
                      <a:pt x="0" y="25"/>
                    </a:lnTo>
                    <a:lnTo>
                      <a:pt x="12" y="1859"/>
                    </a:lnTo>
                    <a:lnTo>
                      <a:pt x="2126" y="1835"/>
                    </a:lnTo>
                    <a:lnTo>
                      <a:pt x="21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4" name="Google Shape;138;p13">
                <a:extLst>
                  <a:ext uri="{FF2B5EF4-FFF2-40B4-BE49-F238E27FC236}">
                    <a16:creationId xmlns:a16="http://schemas.microsoft.com/office/drawing/2014/main" id="{2A41DD3D-A323-8316-342F-59D403F49C47}"/>
                  </a:ext>
                </a:extLst>
              </p:cNvPr>
              <p:cNvSpPr/>
              <p:nvPr/>
            </p:nvSpPr>
            <p:spPr>
              <a:xfrm>
                <a:off x="4630293" y="2454814"/>
                <a:ext cx="159386" cy="139374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1859" extrusionOk="0">
                    <a:moveTo>
                      <a:pt x="2101" y="0"/>
                    </a:moveTo>
                    <a:lnTo>
                      <a:pt x="0" y="25"/>
                    </a:lnTo>
                    <a:lnTo>
                      <a:pt x="24" y="1859"/>
                    </a:lnTo>
                    <a:lnTo>
                      <a:pt x="2125" y="1834"/>
                    </a:lnTo>
                    <a:lnTo>
                      <a:pt x="2101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5" name="Google Shape;139;p13">
                <a:extLst>
                  <a:ext uri="{FF2B5EF4-FFF2-40B4-BE49-F238E27FC236}">
                    <a16:creationId xmlns:a16="http://schemas.microsoft.com/office/drawing/2014/main" id="{259FB653-D5F7-4099-1764-9F5CAA04C6B3}"/>
                  </a:ext>
                </a:extLst>
              </p:cNvPr>
              <p:cNvSpPr/>
              <p:nvPr/>
            </p:nvSpPr>
            <p:spPr>
              <a:xfrm>
                <a:off x="2973961" y="1825581"/>
                <a:ext cx="129323" cy="25873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451" extrusionOk="0">
                    <a:moveTo>
                      <a:pt x="1676" y="1"/>
                    </a:moveTo>
                    <a:lnTo>
                      <a:pt x="0" y="25"/>
                    </a:lnTo>
                    <a:lnTo>
                      <a:pt x="37" y="3450"/>
                    </a:lnTo>
                    <a:lnTo>
                      <a:pt x="1725" y="3438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6" name="Google Shape;140;p13">
                <a:extLst>
                  <a:ext uri="{FF2B5EF4-FFF2-40B4-BE49-F238E27FC236}">
                    <a16:creationId xmlns:a16="http://schemas.microsoft.com/office/drawing/2014/main" id="{74A8DB9F-D932-B582-F47D-2E5E25319040}"/>
                  </a:ext>
                </a:extLst>
              </p:cNvPr>
              <p:cNvSpPr/>
              <p:nvPr/>
            </p:nvSpPr>
            <p:spPr>
              <a:xfrm>
                <a:off x="2972987" y="1487760"/>
                <a:ext cx="130298" cy="25873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3451" extrusionOk="0">
                    <a:moveTo>
                      <a:pt x="1689" y="1"/>
                    </a:moveTo>
                    <a:lnTo>
                      <a:pt x="1" y="25"/>
                    </a:lnTo>
                    <a:lnTo>
                      <a:pt x="50" y="3450"/>
                    </a:lnTo>
                    <a:lnTo>
                      <a:pt x="1738" y="3438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7" name="Google Shape;141;p13">
                <a:extLst>
                  <a:ext uri="{FF2B5EF4-FFF2-40B4-BE49-F238E27FC236}">
                    <a16:creationId xmlns:a16="http://schemas.microsoft.com/office/drawing/2014/main" id="{86131756-8C3D-AF52-CF01-D9D0DCC27974}"/>
                  </a:ext>
                </a:extLst>
              </p:cNvPr>
              <p:cNvSpPr/>
              <p:nvPr/>
            </p:nvSpPr>
            <p:spPr>
              <a:xfrm>
                <a:off x="4339781" y="1556059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89" y="1"/>
                    </a:moveTo>
                    <a:lnTo>
                      <a:pt x="1" y="25"/>
                    </a:lnTo>
                    <a:lnTo>
                      <a:pt x="49" y="3450"/>
                    </a:lnTo>
                    <a:lnTo>
                      <a:pt x="1725" y="3426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8" name="Google Shape;142;p13">
                <a:extLst>
                  <a:ext uri="{FF2B5EF4-FFF2-40B4-BE49-F238E27FC236}">
                    <a16:creationId xmlns:a16="http://schemas.microsoft.com/office/drawing/2014/main" id="{3D3DEAF5-7CAF-320C-66C2-81D118F81DCA}"/>
                  </a:ext>
                </a:extLst>
              </p:cNvPr>
              <p:cNvSpPr/>
              <p:nvPr/>
            </p:nvSpPr>
            <p:spPr>
              <a:xfrm>
                <a:off x="4510940" y="1854744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77" y="0"/>
                    </a:moveTo>
                    <a:lnTo>
                      <a:pt x="1" y="25"/>
                    </a:lnTo>
                    <a:lnTo>
                      <a:pt x="37" y="3450"/>
                    </a:lnTo>
                    <a:lnTo>
                      <a:pt x="1726" y="3425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9" name="Google Shape;143;p13">
                <a:extLst>
                  <a:ext uri="{FF2B5EF4-FFF2-40B4-BE49-F238E27FC236}">
                    <a16:creationId xmlns:a16="http://schemas.microsoft.com/office/drawing/2014/main" id="{FD67F737-0183-67DE-6D0B-E9F520E907D3}"/>
                  </a:ext>
                </a:extLst>
              </p:cNvPr>
              <p:cNvSpPr/>
              <p:nvPr/>
            </p:nvSpPr>
            <p:spPr>
              <a:xfrm>
                <a:off x="4510040" y="1556059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89" y="1"/>
                    </a:moveTo>
                    <a:lnTo>
                      <a:pt x="1" y="25"/>
                    </a:lnTo>
                    <a:lnTo>
                      <a:pt x="49" y="3450"/>
                    </a:lnTo>
                    <a:lnTo>
                      <a:pt x="1725" y="3438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0" name="Google Shape;144;p13">
                <a:extLst>
                  <a:ext uri="{FF2B5EF4-FFF2-40B4-BE49-F238E27FC236}">
                    <a16:creationId xmlns:a16="http://schemas.microsoft.com/office/drawing/2014/main" id="{E3E7D1FB-9C5C-C7DE-6477-ECA8CD83CD27}"/>
                  </a:ext>
                </a:extLst>
              </p:cNvPr>
              <p:cNvSpPr/>
              <p:nvPr/>
            </p:nvSpPr>
            <p:spPr>
              <a:xfrm>
                <a:off x="4679399" y="1854744"/>
                <a:ext cx="130298" cy="25955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3462" extrusionOk="0">
                    <a:moveTo>
                      <a:pt x="1689" y="0"/>
                    </a:moveTo>
                    <a:lnTo>
                      <a:pt x="1" y="25"/>
                    </a:lnTo>
                    <a:lnTo>
                      <a:pt x="49" y="3462"/>
                    </a:lnTo>
                    <a:lnTo>
                      <a:pt x="1738" y="3438"/>
                    </a:lnTo>
                    <a:lnTo>
                      <a:pt x="1689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1" name="Google Shape;145;p13">
                <a:extLst>
                  <a:ext uri="{FF2B5EF4-FFF2-40B4-BE49-F238E27FC236}">
                    <a16:creationId xmlns:a16="http://schemas.microsoft.com/office/drawing/2014/main" id="{5678631B-41A6-FDD3-41A3-6E975DA58B88}"/>
                  </a:ext>
                </a:extLst>
              </p:cNvPr>
              <p:cNvSpPr/>
              <p:nvPr/>
            </p:nvSpPr>
            <p:spPr>
              <a:xfrm>
                <a:off x="4679399" y="1556059"/>
                <a:ext cx="129398" cy="25963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63" extrusionOk="0">
                    <a:moveTo>
                      <a:pt x="1677" y="1"/>
                    </a:moveTo>
                    <a:lnTo>
                      <a:pt x="1" y="25"/>
                    </a:lnTo>
                    <a:lnTo>
                      <a:pt x="37" y="3462"/>
                    </a:lnTo>
                    <a:lnTo>
                      <a:pt x="1726" y="3438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2" name="Google Shape;146;p13">
                <a:extLst>
                  <a:ext uri="{FF2B5EF4-FFF2-40B4-BE49-F238E27FC236}">
                    <a16:creationId xmlns:a16="http://schemas.microsoft.com/office/drawing/2014/main" id="{02A88BD5-F0CA-8CDB-9B47-CA0315AFD9AA}"/>
                  </a:ext>
                </a:extLst>
              </p:cNvPr>
              <p:cNvSpPr/>
              <p:nvPr/>
            </p:nvSpPr>
            <p:spPr>
              <a:xfrm>
                <a:off x="3431059" y="3440011"/>
                <a:ext cx="136670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75" extrusionOk="0">
                    <a:moveTo>
                      <a:pt x="1786" y="1"/>
                    </a:moveTo>
                    <a:lnTo>
                      <a:pt x="0" y="25"/>
                    </a:lnTo>
                    <a:lnTo>
                      <a:pt x="25" y="2175"/>
                    </a:lnTo>
                    <a:lnTo>
                      <a:pt x="1822" y="2151"/>
                    </a:lnTo>
                    <a:lnTo>
                      <a:pt x="178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3" name="Google Shape;147;p13">
                <a:extLst>
                  <a:ext uri="{FF2B5EF4-FFF2-40B4-BE49-F238E27FC236}">
                    <a16:creationId xmlns:a16="http://schemas.microsoft.com/office/drawing/2014/main" id="{42D87E33-637C-8583-5ADE-06874AC30B95}"/>
                  </a:ext>
                </a:extLst>
              </p:cNvPr>
              <p:cNvSpPr/>
              <p:nvPr/>
            </p:nvSpPr>
            <p:spPr>
              <a:xfrm>
                <a:off x="3429185" y="3244261"/>
                <a:ext cx="135771" cy="16396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187" extrusionOk="0">
                    <a:moveTo>
                      <a:pt x="1786" y="1"/>
                    </a:moveTo>
                    <a:lnTo>
                      <a:pt x="1" y="25"/>
                    </a:lnTo>
                    <a:lnTo>
                      <a:pt x="25" y="2187"/>
                    </a:lnTo>
                    <a:lnTo>
                      <a:pt x="1811" y="2162"/>
                    </a:lnTo>
                    <a:lnTo>
                      <a:pt x="178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4" name="Google Shape;148;p13">
                <a:extLst>
                  <a:ext uri="{FF2B5EF4-FFF2-40B4-BE49-F238E27FC236}">
                    <a16:creationId xmlns:a16="http://schemas.microsoft.com/office/drawing/2014/main" id="{F77329DE-A096-3A2F-7671-C7D1B9D20AD8}"/>
                  </a:ext>
                </a:extLst>
              </p:cNvPr>
              <p:cNvSpPr/>
              <p:nvPr/>
            </p:nvSpPr>
            <p:spPr>
              <a:xfrm>
                <a:off x="2912035" y="3201452"/>
                <a:ext cx="404313" cy="787736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10507" extrusionOk="0">
                    <a:moveTo>
                      <a:pt x="0" y="1"/>
                    </a:moveTo>
                    <a:lnTo>
                      <a:pt x="0" y="8806"/>
                    </a:lnTo>
                    <a:cubicBezTo>
                      <a:pt x="0" y="9741"/>
                      <a:pt x="765" y="10507"/>
                      <a:pt x="1701" y="10507"/>
                    </a:cubicBezTo>
                    <a:lnTo>
                      <a:pt x="5393" y="10507"/>
                    </a:lnTo>
                    <a:lnTo>
                      <a:pt x="3741" y="18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5" name="Google Shape;149;p13">
                <a:extLst>
                  <a:ext uri="{FF2B5EF4-FFF2-40B4-BE49-F238E27FC236}">
                    <a16:creationId xmlns:a16="http://schemas.microsoft.com/office/drawing/2014/main" id="{3C8BA4FC-D18F-F999-EC5B-1A0FAC59AE9C}"/>
                  </a:ext>
                </a:extLst>
              </p:cNvPr>
              <p:cNvSpPr/>
              <p:nvPr/>
            </p:nvSpPr>
            <p:spPr>
              <a:xfrm>
                <a:off x="2912035" y="2908240"/>
                <a:ext cx="253174" cy="366166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4884" extrusionOk="0">
                    <a:moveTo>
                      <a:pt x="0" y="1"/>
                    </a:moveTo>
                    <a:lnTo>
                      <a:pt x="0" y="3280"/>
                    </a:lnTo>
                    <a:lnTo>
                      <a:pt x="3377" y="4883"/>
                    </a:lnTo>
                    <a:lnTo>
                      <a:pt x="3024" y="1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6" name="Google Shape;150;p13">
                <a:extLst>
                  <a:ext uri="{FF2B5EF4-FFF2-40B4-BE49-F238E27FC236}">
                    <a16:creationId xmlns:a16="http://schemas.microsoft.com/office/drawing/2014/main" id="{49A862CF-46EA-EBE5-4651-BACB414C1194}"/>
                  </a:ext>
                </a:extLst>
              </p:cNvPr>
              <p:cNvSpPr/>
              <p:nvPr/>
            </p:nvSpPr>
            <p:spPr>
              <a:xfrm>
                <a:off x="2912035" y="2284554"/>
                <a:ext cx="202194" cy="436190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5818" extrusionOk="0">
                    <a:moveTo>
                      <a:pt x="2697" y="0"/>
                    </a:moveTo>
                    <a:lnTo>
                      <a:pt x="0" y="97"/>
                    </a:lnTo>
                    <a:lnTo>
                      <a:pt x="0" y="5381"/>
                    </a:lnTo>
                    <a:lnTo>
                      <a:pt x="2697" y="5818"/>
                    </a:lnTo>
                    <a:lnTo>
                      <a:pt x="269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7" name="Google Shape;151;p13">
                <a:extLst>
                  <a:ext uri="{FF2B5EF4-FFF2-40B4-BE49-F238E27FC236}">
                    <a16:creationId xmlns:a16="http://schemas.microsoft.com/office/drawing/2014/main" id="{68322138-0279-BDEB-F914-7367E0C1FFB4}"/>
                  </a:ext>
                </a:extLst>
              </p:cNvPr>
              <p:cNvSpPr/>
              <p:nvPr/>
            </p:nvSpPr>
            <p:spPr>
              <a:xfrm>
                <a:off x="4235047" y="3179636"/>
                <a:ext cx="845062" cy="810453"/>
              </a:xfrm>
              <a:custGeom>
                <a:avLst/>
                <a:gdLst/>
                <a:ahLst/>
                <a:cxnLst/>
                <a:rect l="l" t="t" r="r" b="b"/>
                <a:pathLst>
                  <a:path w="11272" h="10810" extrusionOk="0">
                    <a:moveTo>
                      <a:pt x="6644" y="5466"/>
                    </a:moveTo>
                    <a:cubicBezTo>
                      <a:pt x="7519" y="5466"/>
                      <a:pt x="8223" y="6182"/>
                      <a:pt x="8223" y="7045"/>
                    </a:cubicBezTo>
                    <a:cubicBezTo>
                      <a:pt x="8223" y="7907"/>
                      <a:pt x="7519" y="8624"/>
                      <a:pt x="6644" y="8624"/>
                    </a:cubicBezTo>
                    <a:cubicBezTo>
                      <a:pt x="5782" y="8624"/>
                      <a:pt x="5066" y="7907"/>
                      <a:pt x="5066" y="7045"/>
                    </a:cubicBezTo>
                    <a:cubicBezTo>
                      <a:pt x="5066" y="6182"/>
                      <a:pt x="5782" y="5466"/>
                      <a:pt x="6644" y="5466"/>
                    </a:cubicBezTo>
                    <a:close/>
                    <a:moveTo>
                      <a:pt x="6511" y="0"/>
                    </a:moveTo>
                    <a:lnTo>
                      <a:pt x="6511" y="4640"/>
                    </a:lnTo>
                    <a:lnTo>
                      <a:pt x="6499" y="4640"/>
                    </a:lnTo>
                    <a:cubicBezTo>
                      <a:pt x="5296" y="4725"/>
                      <a:pt x="4325" y="5696"/>
                      <a:pt x="4252" y="6887"/>
                    </a:cubicBezTo>
                    <a:lnTo>
                      <a:pt x="1" y="6887"/>
                    </a:lnTo>
                    <a:lnTo>
                      <a:pt x="1" y="7397"/>
                    </a:lnTo>
                    <a:lnTo>
                      <a:pt x="4276" y="7397"/>
                    </a:lnTo>
                    <a:cubicBezTo>
                      <a:pt x="4434" y="8454"/>
                      <a:pt x="5296" y="9304"/>
                      <a:pt x="6377" y="9425"/>
                    </a:cubicBezTo>
                    <a:lnTo>
                      <a:pt x="6377" y="10810"/>
                    </a:lnTo>
                    <a:lnTo>
                      <a:pt x="6863" y="10810"/>
                    </a:lnTo>
                    <a:lnTo>
                      <a:pt x="6863" y="9462"/>
                    </a:lnTo>
                    <a:cubicBezTo>
                      <a:pt x="6912" y="9462"/>
                      <a:pt x="6948" y="9437"/>
                      <a:pt x="6985" y="9413"/>
                    </a:cubicBezTo>
                    <a:cubicBezTo>
                      <a:pt x="8151" y="9243"/>
                      <a:pt x="9049" y="8247"/>
                      <a:pt x="9049" y="7045"/>
                    </a:cubicBezTo>
                    <a:cubicBezTo>
                      <a:pt x="9049" y="5842"/>
                      <a:pt x="8151" y="4846"/>
                      <a:pt x="6997" y="4676"/>
                    </a:cubicBezTo>
                    <a:lnTo>
                      <a:pt x="6997" y="3182"/>
                    </a:lnTo>
                    <a:lnTo>
                      <a:pt x="11272" y="3182"/>
                    </a:lnTo>
                    <a:cubicBezTo>
                      <a:pt x="11005" y="3012"/>
                      <a:pt x="10713" y="2854"/>
                      <a:pt x="10446" y="2697"/>
                    </a:cubicBezTo>
                    <a:lnTo>
                      <a:pt x="6997" y="2697"/>
                    </a:lnTo>
                    <a:lnTo>
                      <a:pt x="6997" y="292"/>
                    </a:lnTo>
                    <a:cubicBezTo>
                      <a:pt x="6827" y="195"/>
                      <a:pt x="6657" y="85"/>
                      <a:pt x="65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8" name="Google Shape;152;p13">
                <a:extLst>
                  <a:ext uri="{FF2B5EF4-FFF2-40B4-BE49-F238E27FC236}">
                    <a16:creationId xmlns:a16="http://schemas.microsoft.com/office/drawing/2014/main" id="{60D3B67C-6189-A188-239F-DD28D4D5F167}"/>
                  </a:ext>
                </a:extLst>
              </p:cNvPr>
              <p:cNvSpPr/>
              <p:nvPr/>
            </p:nvSpPr>
            <p:spPr>
              <a:xfrm>
                <a:off x="4996301" y="1765004"/>
                <a:ext cx="245002" cy="470827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6280" extrusionOk="0">
                    <a:moveTo>
                      <a:pt x="1439" y="0"/>
                    </a:moveTo>
                    <a:cubicBezTo>
                      <a:pt x="1263" y="0"/>
                      <a:pt x="1096" y="33"/>
                      <a:pt x="960" y="104"/>
                    </a:cubicBezTo>
                    <a:cubicBezTo>
                      <a:pt x="486" y="347"/>
                      <a:pt x="243" y="894"/>
                      <a:pt x="171" y="1404"/>
                    </a:cubicBezTo>
                    <a:cubicBezTo>
                      <a:pt x="25" y="2242"/>
                      <a:pt x="1" y="3068"/>
                      <a:pt x="61" y="3930"/>
                    </a:cubicBezTo>
                    <a:cubicBezTo>
                      <a:pt x="73" y="4161"/>
                      <a:pt x="110" y="4379"/>
                      <a:pt x="195" y="4586"/>
                    </a:cubicBezTo>
                    <a:cubicBezTo>
                      <a:pt x="341" y="4890"/>
                      <a:pt x="656" y="5108"/>
                      <a:pt x="960" y="5339"/>
                    </a:cubicBezTo>
                    <a:cubicBezTo>
                      <a:pt x="1021" y="5388"/>
                      <a:pt x="1069" y="5436"/>
                      <a:pt x="1118" y="5473"/>
                    </a:cubicBezTo>
                    <a:cubicBezTo>
                      <a:pt x="1470" y="5776"/>
                      <a:pt x="1810" y="6128"/>
                      <a:pt x="2272" y="6250"/>
                    </a:cubicBezTo>
                    <a:cubicBezTo>
                      <a:pt x="2349" y="6268"/>
                      <a:pt x="2429" y="6280"/>
                      <a:pt x="2506" y="6280"/>
                    </a:cubicBezTo>
                    <a:cubicBezTo>
                      <a:pt x="2634" y="6280"/>
                      <a:pt x="2756" y="6248"/>
                      <a:pt x="2855" y="6165"/>
                    </a:cubicBezTo>
                    <a:cubicBezTo>
                      <a:pt x="2988" y="6043"/>
                      <a:pt x="3025" y="5861"/>
                      <a:pt x="3049" y="5679"/>
                    </a:cubicBezTo>
                    <a:cubicBezTo>
                      <a:pt x="3268" y="4197"/>
                      <a:pt x="3171" y="2728"/>
                      <a:pt x="2879" y="1270"/>
                    </a:cubicBezTo>
                    <a:cubicBezTo>
                      <a:pt x="2818" y="979"/>
                      <a:pt x="2745" y="699"/>
                      <a:pt x="2563" y="469"/>
                    </a:cubicBezTo>
                    <a:cubicBezTo>
                      <a:pt x="2332" y="186"/>
                      <a:pt x="1859" y="0"/>
                      <a:pt x="1439" y="0"/>
                    </a:cubicBezTo>
                    <a:close/>
                  </a:path>
                </a:pathLst>
              </a:custGeom>
              <a:solidFill>
                <a:srgbClr val="35A3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9" name="Google Shape;153;p13">
                <a:extLst>
                  <a:ext uri="{FF2B5EF4-FFF2-40B4-BE49-F238E27FC236}">
                    <a16:creationId xmlns:a16="http://schemas.microsoft.com/office/drawing/2014/main" id="{98B9F6F6-651A-8793-D389-3A8C110A8E3D}"/>
                  </a:ext>
                </a:extLst>
              </p:cNvPr>
              <p:cNvSpPr/>
              <p:nvPr/>
            </p:nvSpPr>
            <p:spPr>
              <a:xfrm>
                <a:off x="2905125" y="1400175"/>
                <a:ext cx="3153300" cy="2589900"/>
              </a:xfrm>
              <a:prstGeom prst="roundRect">
                <a:avLst>
                  <a:gd name="adj" fmla="val 6252"/>
                </a:avLst>
              </a:prstGeom>
              <a:solidFill>
                <a:srgbClr val="FDFDFD">
                  <a:alpha val="5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84" name="Google Shape;154;p13">
              <a:extLst>
                <a:ext uri="{FF2B5EF4-FFF2-40B4-BE49-F238E27FC236}">
                  <a16:creationId xmlns:a16="http://schemas.microsoft.com/office/drawing/2014/main" id="{A50B4E3E-F888-7564-DAF0-29C2707E0F4A}"/>
                </a:ext>
              </a:extLst>
            </p:cNvPr>
            <p:cNvSpPr/>
            <p:nvPr/>
          </p:nvSpPr>
          <p:spPr>
            <a:xfrm>
              <a:off x="5972175" y="1257300"/>
              <a:ext cx="1371600" cy="1936550"/>
            </a:xfrm>
            <a:custGeom>
              <a:avLst/>
              <a:gdLst/>
              <a:ahLst/>
              <a:cxnLst/>
              <a:rect l="l" t="t" r="r" b="b"/>
              <a:pathLst>
                <a:path w="54864" h="77462" extrusionOk="0">
                  <a:moveTo>
                    <a:pt x="0" y="0"/>
                  </a:moveTo>
                  <a:lnTo>
                    <a:pt x="4953" y="8763"/>
                  </a:lnTo>
                  <a:lnTo>
                    <a:pt x="20574" y="8382"/>
                  </a:lnTo>
                  <a:lnTo>
                    <a:pt x="21336" y="35052"/>
                  </a:lnTo>
                  <a:lnTo>
                    <a:pt x="32578" y="35021"/>
                  </a:lnTo>
                  <a:lnTo>
                    <a:pt x="7793" y="77462"/>
                  </a:lnTo>
                  <a:lnTo>
                    <a:pt x="54864" y="72009"/>
                  </a:lnTo>
                </a:path>
              </a:pathLst>
            </a:custGeom>
            <a:noFill/>
            <a:ln w="76200" cap="flat" cmpd="sng">
              <a:solidFill>
                <a:srgbClr val="FF5F5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185" name="Google Shape;155;p13">
              <a:extLst>
                <a:ext uri="{FF2B5EF4-FFF2-40B4-BE49-F238E27FC236}">
                  <a16:creationId xmlns:a16="http://schemas.microsoft.com/office/drawing/2014/main" id="{210564A6-F222-3461-DC34-80B99ED53987}"/>
                </a:ext>
              </a:extLst>
            </p:cNvPr>
            <p:cNvGrpSpPr/>
            <p:nvPr/>
          </p:nvGrpSpPr>
          <p:grpSpPr>
            <a:xfrm>
              <a:off x="7171224" y="2650617"/>
              <a:ext cx="334216" cy="446461"/>
              <a:chOff x="4100324" y="1992017"/>
              <a:chExt cx="334216" cy="446461"/>
            </a:xfrm>
          </p:grpSpPr>
          <p:sp>
            <p:nvSpPr>
              <p:cNvPr id="1189" name="Google Shape;156;p13">
                <a:extLst>
                  <a:ext uri="{FF2B5EF4-FFF2-40B4-BE49-F238E27FC236}">
                    <a16:creationId xmlns:a16="http://schemas.microsoft.com/office/drawing/2014/main" id="{17A6E1FC-4E10-06BC-559B-1EE49E1C5316}"/>
                  </a:ext>
                </a:extLst>
              </p:cNvPr>
              <p:cNvSpPr/>
              <p:nvPr/>
            </p:nvSpPr>
            <p:spPr>
              <a:xfrm>
                <a:off x="4100324" y="1992017"/>
                <a:ext cx="334216" cy="446461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5955" extrusionOk="0">
                    <a:moveTo>
                      <a:pt x="2223" y="1"/>
                    </a:moveTo>
                    <a:cubicBezTo>
                      <a:pt x="986" y="1"/>
                      <a:pt x="0" y="999"/>
                      <a:pt x="0" y="2226"/>
                    </a:cubicBezTo>
                    <a:cubicBezTo>
                      <a:pt x="0" y="2712"/>
                      <a:pt x="158" y="3149"/>
                      <a:pt x="413" y="3513"/>
                    </a:cubicBezTo>
                    <a:lnTo>
                      <a:pt x="1944" y="5809"/>
                    </a:lnTo>
                    <a:cubicBezTo>
                      <a:pt x="2016" y="5906"/>
                      <a:pt x="2129" y="5955"/>
                      <a:pt x="2238" y="5955"/>
                    </a:cubicBezTo>
                    <a:cubicBezTo>
                      <a:pt x="2347" y="5955"/>
                      <a:pt x="2454" y="5906"/>
                      <a:pt x="2514" y="5809"/>
                    </a:cubicBezTo>
                    <a:lnTo>
                      <a:pt x="3960" y="3586"/>
                    </a:lnTo>
                    <a:cubicBezTo>
                      <a:pt x="4166" y="3331"/>
                      <a:pt x="4312" y="3015"/>
                      <a:pt x="4385" y="2675"/>
                    </a:cubicBezTo>
                    <a:lnTo>
                      <a:pt x="4409" y="2651"/>
                    </a:lnTo>
                    <a:cubicBezTo>
                      <a:pt x="4458" y="2432"/>
                      <a:pt x="4458" y="2202"/>
                      <a:pt x="4433" y="1983"/>
                    </a:cubicBezTo>
                    <a:cubicBezTo>
                      <a:pt x="4312" y="902"/>
                      <a:pt x="3425" y="52"/>
                      <a:pt x="2332" y="3"/>
                    </a:cubicBezTo>
                    <a:cubicBezTo>
                      <a:pt x="2296" y="2"/>
                      <a:pt x="2259" y="1"/>
                      <a:pt x="2223" y="1"/>
                    </a:cubicBezTo>
                    <a:close/>
                  </a:path>
                </a:pathLst>
              </a:custGeom>
              <a:solidFill>
                <a:srgbClr val="7786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157;p13">
                <a:extLst>
                  <a:ext uri="{FF2B5EF4-FFF2-40B4-BE49-F238E27FC236}">
                    <a16:creationId xmlns:a16="http://schemas.microsoft.com/office/drawing/2014/main" id="{DCCE16CE-ED41-4339-584A-F0CD8624BD7D}"/>
                  </a:ext>
                </a:extLst>
              </p:cNvPr>
              <p:cNvSpPr/>
              <p:nvPr/>
            </p:nvSpPr>
            <p:spPr>
              <a:xfrm>
                <a:off x="4179897" y="2057147"/>
                <a:ext cx="175076" cy="174328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01" extrusionOk="0">
                    <a:moveTo>
                      <a:pt x="1507" y="1"/>
                    </a:moveTo>
                    <a:cubicBezTo>
                      <a:pt x="681" y="1"/>
                      <a:pt x="1" y="669"/>
                      <a:pt x="1" y="1507"/>
                    </a:cubicBezTo>
                    <a:cubicBezTo>
                      <a:pt x="1" y="2333"/>
                      <a:pt x="681" y="3001"/>
                      <a:pt x="1507" y="3001"/>
                    </a:cubicBezTo>
                    <a:cubicBezTo>
                      <a:pt x="2333" y="3001"/>
                      <a:pt x="3013" y="2333"/>
                      <a:pt x="3013" y="1507"/>
                    </a:cubicBezTo>
                    <a:cubicBezTo>
                      <a:pt x="3013" y="669"/>
                      <a:pt x="2333" y="1"/>
                      <a:pt x="1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186" name="Google Shape;158;p13">
              <a:extLst>
                <a:ext uri="{FF2B5EF4-FFF2-40B4-BE49-F238E27FC236}">
                  <a16:creationId xmlns:a16="http://schemas.microsoft.com/office/drawing/2014/main" id="{F62958A1-AC79-5F35-74FE-61D4CD318DD5}"/>
                </a:ext>
              </a:extLst>
            </p:cNvPr>
            <p:cNvGrpSpPr/>
            <p:nvPr/>
          </p:nvGrpSpPr>
          <p:grpSpPr>
            <a:xfrm>
              <a:off x="5797074" y="848292"/>
              <a:ext cx="334216" cy="446461"/>
              <a:chOff x="4100324" y="1992017"/>
              <a:chExt cx="334216" cy="446461"/>
            </a:xfrm>
          </p:grpSpPr>
          <p:sp>
            <p:nvSpPr>
              <p:cNvPr id="1187" name="Google Shape;159;p13">
                <a:extLst>
                  <a:ext uri="{FF2B5EF4-FFF2-40B4-BE49-F238E27FC236}">
                    <a16:creationId xmlns:a16="http://schemas.microsoft.com/office/drawing/2014/main" id="{6E9FF3C1-BBFB-A9D9-32AF-102E79324659}"/>
                  </a:ext>
                </a:extLst>
              </p:cNvPr>
              <p:cNvSpPr/>
              <p:nvPr/>
            </p:nvSpPr>
            <p:spPr>
              <a:xfrm>
                <a:off x="4100324" y="1992017"/>
                <a:ext cx="334216" cy="446461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5955" extrusionOk="0">
                    <a:moveTo>
                      <a:pt x="2223" y="1"/>
                    </a:moveTo>
                    <a:cubicBezTo>
                      <a:pt x="986" y="1"/>
                      <a:pt x="0" y="999"/>
                      <a:pt x="0" y="2226"/>
                    </a:cubicBezTo>
                    <a:cubicBezTo>
                      <a:pt x="0" y="2712"/>
                      <a:pt x="158" y="3149"/>
                      <a:pt x="413" y="3513"/>
                    </a:cubicBezTo>
                    <a:lnTo>
                      <a:pt x="1944" y="5809"/>
                    </a:lnTo>
                    <a:cubicBezTo>
                      <a:pt x="2016" y="5906"/>
                      <a:pt x="2129" y="5955"/>
                      <a:pt x="2238" y="5955"/>
                    </a:cubicBezTo>
                    <a:cubicBezTo>
                      <a:pt x="2347" y="5955"/>
                      <a:pt x="2454" y="5906"/>
                      <a:pt x="2514" y="5809"/>
                    </a:cubicBezTo>
                    <a:lnTo>
                      <a:pt x="3960" y="3586"/>
                    </a:lnTo>
                    <a:cubicBezTo>
                      <a:pt x="4166" y="3331"/>
                      <a:pt x="4312" y="3015"/>
                      <a:pt x="4385" y="2675"/>
                    </a:cubicBezTo>
                    <a:lnTo>
                      <a:pt x="4409" y="2651"/>
                    </a:lnTo>
                    <a:cubicBezTo>
                      <a:pt x="4458" y="2432"/>
                      <a:pt x="4458" y="2202"/>
                      <a:pt x="4433" y="1983"/>
                    </a:cubicBezTo>
                    <a:cubicBezTo>
                      <a:pt x="4312" y="902"/>
                      <a:pt x="3425" y="52"/>
                      <a:pt x="2332" y="3"/>
                    </a:cubicBezTo>
                    <a:cubicBezTo>
                      <a:pt x="2296" y="2"/>
                      <a:pt x="2259" y="1"/>
                      <a:pt x="2223" y="1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160;p13">
                <a:extLst>
                  <a:ext uri="{FF2B5EF4-FFF2-40B4-BE49-F238E27FC236}">
                    <a16:creationId xmlns:a16="http://schemas.microsoft.com/office/drawing/2014/main" id="{371AC194-0540-7D69-74ED-EB5175FC4A28}"/>
                  </a:ext>
                </a:extLst>
              </p:cNvPr>
              <p:cNvSpPr/>
              <p:nvPr/>
            </p:nvSpPr>
            <p:spPr>
              <a:xfrm>
                <a:off x="4179897" y="2057147"/>
                <a:ext cx="175076" cy="174328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01" extrusionOk="0">
                    <a:moveTo>
                      <a:pt x="1507" y="1"/>
                    </a:moveTo>
                    <a:cubicBezTo>
                      <a:pt x="681" y="1"/>
                      <a:pt x="1" y="669"/>
                      <a:pt x="1" y="1507"/>
                    </a:cubicBezTo>
                    <a:cubicBezTo>
                      <a:pt x="1" y="2333"/>
                      <a:pt x="681" y="3001"/>
                      <a:pt x="1507" y="3001"/>
                    </a:cubicBezTo>
                    <a:cubicBezTo>
                      <a:pt x="2333" y="3001"/>
                      <a:pt x="3013" y="2333"/>
                      <a:pt x="3013" y="1507"/>
                    </a:cubicBezTo>
                    <a:cubicBezTo>
                      <a:pt x="3013" y="669"/>
                      <a:pt x="2333" y="1"/>
                      <a:pt x="1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cxnSp>
        <p:nvCxnSpPr>
          <p:cNvPr id="1291" name="Connector: Curved 1290">
            <a:extLst>
              <a:ext uri="{FF2B5EF4-FFF2-40B4-BE49-F238E27FC236}">
                <a16:creationId xmlns:a16="http://schemas.microsoft.com/office/drawing/2014/main" id="{B10C1D1A-924D-8038-4396-CEF3D7DA65CA}"/>
              </a:ext>
            </a:extLst>
          </p:cNvPr>
          <p:cNvCxnSpPr>
            <a:cxnSpLocks/>
            <a:stCxn id="1042" idx="1"/>
          </p:cNvCxnSpPr>
          <p:nvPr/>
        </p:nvCxnSpPr>
        <p:spPr>
          <a:xfrm rot="10800000" flipH="1" flipV="1">
            <a:off x="712380" y="1488620"/>
            <a:ext cx="423000" cy="987880"/>
          </a:xfrm>
          <a:prstGeom prst="curvedConnector4">
            <a:avLst>
              <a:gd name="adj1" fmla="val -54043"/>
              <a:gd name="adj2" fmla="val 733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7" name="TextBox 1296">
            <a:extLst>
              <a:ext uri="{FF2B5EF4-FFF2-40B4-BE49-F238E27FC236}">
                <a16:creationId xmlns:a16="http://schemas.microsoft.com/office/drawing/2014/main" id="{1A81BCC4-566A-2ACB-40B5-B29AEA19787C}"/>
              </a:ext>
            </a:extLst>
          </p:cNvPr>
          <p:cNvSpPr txBox="1"/>
          <p:nvPr/>
        </p:nvSpPr>
        <p:spPr>
          <a:xfrm>
            <a:off x="1109325" y="2295144"/>
            <a:ext cx="33636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latin typeface="Exo 2" panose="020B0604020202020204" charset="-93"/>
                <a:ea typeface="Exo 2" panose="020B0604020202020204" charset="-93"/>
              </a:rPr>
              <a:t>Lấy vị trí hiện tại của người dùng</a:t>
            </a:r>
          </a:p>
        </p:txBody>
      </p:sp>
      <p:pic>
        <p:nvPicPr>
          <p:cNvPr id="1299" name="Picture 1298" descr="A hand holding a phone with a map and pin pointers&#10;&#10;AI-generated content may be incorrect.">
            <a:extLst>
              <a:ext uri="{FF2B5EF4-FFF2-40B4-BE49-F238E27FC236}">
                <a16:creationId xmlns:a16="http://schemas.microsoft.com/office/drawing/2014/main" id="{13750B2E-B77D-9A26-C7D9-0AD20DDA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16" y="2786940"/>
            <a:ext cx="1843859" cy="12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>
          <a:extLst>
            <a:ext uri="{FF2B5EF4-FFF2-40B4-BE49-F238E27FC236}">
              <a16:creationId xmlns:a16="http://schemas.microsoft.com/office/drawing/2014/main" id="{81B619D1-8CE7-D7FB-96F1-8DA4568B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39">
            <a:extLst>
              <a:ext uri="{FF2B5EF4-FFF2-40B4-BE49-F238E27FC236}">
                <a16:creationId xmlns:a16="http://schemas.microsoft.com/office/drawing/2014/main" id="{67C97779-F115-B21E-AE7D-A92B1453D14C}"/>
              </a:ext>
            </a:extLst>
          </p:cNvPr>
          <p:cNvSpPr/>
          <p:nvPr/>
        </p:nvSpPr>
        <p:spPr>
          <a:xfrm>
            <a:off x="-13200" y="1516505"/>
            <a:ext cx="1447800" cy="36609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39">
            <a:extLst>
              <a:ext uri="{FF2B5EF4-FFF2-40B4-BE49-F238E27FC236}">
                <a16:creationId xmlns:a16="http://schemas.microsoft.com/office/drawing/2014/main" id="{BE7AE216-64A5-18E7-3DFD-A615C57B33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6798" y="2299215"/>
            <a:ext cx="5432530" cy="772603"/>
          </a:xfrm>
          <a:prstGeom prst="rect">
            <a:avLst/>
          </a:prstGeom>
          <a:ln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600"/>
              </a:spcBef>
            </a:pPr>
            <a:r>
              <a:rPr lang="vi-VN" dirty="0"/>
              <a:t>Hiện nay, hầu hết các ứng dụng di động đều </a:t>
            </a:r>
            <a:r>
              <a:rPr lang="vi-VN" b="1" dirty="0"/>
              <a:t>dựa vào vị trí người dùng</a:t>
            </a:r>
            <a:r>
              <a:rPr lang="vi-VN" dirty="0"/>
              <a:t> để mang lại trải nghiệm thông minh và tiện ích hơn.</a:t>
            </a:r>
            <a:endParaRPr dirty="0"/>
          </a:p>
        </p:txBody>
      </p:sp>
      <p:sp>
        <p:nvSpPr>
          <p:cNvPr id="1172" name="Google Shape;1172;p39">
            <a:extLst>
              <a:ext uri="{FF2B5EF4-FFF2-40B4-BE49-F238E27FC236}">
                <a16:creationId xmlns:a16="http://schemas.microsoft.com/office/drawing/2014/main" id="{0E10F310-897C-9EEE-DEE9-0931A07A9D20}"/>
              </a:ext>
            </a:extLst>
          </p:cNvPr>
          <p:cNvSpPr/>
          <p:nvPr/>
        </p:nvSpPr>
        <p:spPr>
          <a:xfrm>
            <a:off x="1676798" y="4308142"/>
            <a:ext cx="636823" cy="612108"/>
          </a:xfrm>
          <a:custGeom>
            <a:avLst/>
            <a:gdLst/>
            <a:ahLst/>
            <a:cxnLst/>
            <a:rect l="l" t="t" r="r" b="b"/>
            <a:pathLst>
              <a:path w="14249" h="13696" extrusionOk="0">
                <a:moveTo>
                  <a:pt x="813" y="4760"/>
                </a:moveTo>
                <a:lnTo>
                  <a:pt x="813" y="11593"/>
                </a:lnTo>
                <a:lnTo>
                  <a:pt x="1402" y="11593"/>
                </a:lnTo>
                <a:cubicBezTo>
                  <a:pt x="1899" y="10135"/>
                  <a:pt x="3967" y="10135"/>
                  <a:pt x="4436" y="11593"/>
                </a:cubicBezTo>
                <a:lnTo>
                  <a:pt x="8873" y="11593"/>
                </a:lnTo>
                <a:lnTo>
                  <a:pt x="8873" y="4760"/>
                </a:lnTo>
                <a:lnTo>
                  <a:pt x="7997" y="4760"/>
                </a:lnTo>
                <a:cubicBezTo>
                  <a:pt x="7913" y="6456"/>
                  <a:pt x="6539" y="7801"/>
                  <a:pt x="4843" y="7801"/>
                </a:cubicBezTo>
                <a:cubicBezTo>
                  <a:pt x="3126" y="7801"/>
                  <a:pt x="1752" y="6456"/>
                  <a:pt x="1661" y="4760"/>
                </a:cubicBezTo>
                <a:close/>
                <a:moveTo>
                  <a:pt x="2509" y="4178"/>
                </a:moveTo>
                <a:cubicBezTo>
                  <a:pt x="2684" y="3211"/>
                  <a:pt x="3441" y="2454"/>
                  <a:pt x="4408" y="2279"/>
                </a:cubicBezTo>
                <a:cubicBezTo>
                  <a:pt x="4408" y="2951"/>
                  <a:pt x="5256" y="2951"/>
                  <a:pt x="5256" y="2279"/>
                </a:cubicBezTo>
                <a:cubicBezTo>
                  <a:pt x="6217" y="2454"/>
                  <a:pt x="6981" y="3211"/>
                  <a:pt x="7156" y="4178"/>
                </a:cubicBezTo>
                <a:cubicBezTo>
                  <a:pt x="6483" y="4178"/>
                  <a:pt x="6483" y="5026"/>
                  <a:pt x="7156" y="5026"/>
                </a:cubicBezTo>
                <a:cubicBezTo>
                  <a:pt x="6981" y="5986"/>
                  <a:pt x="6217" y="6750"/>
                  <a:pt x="5256" y="6925"/>
                </a:cubicBezTo>
                <a:cubicBezTo>
                  <a:pt x="5256" y="6252"/>
                  <a:pt x="4408" y="6252"/>
                  <a:pt x="4408" y="6925"/>
                </a:cubicBezTo>
                <a:cubicBezTo>
                  <a:pt x="3441" y="6750"/>
                  <a:pt x="2684" y="5986"/>
                  <a:pt x="2509" y="5026"/>
                </a:cubicBezTo>
                <a:cubicBezTo>
                  <a:pt x="3182" y="5026"/>
                  <a:pt x="3182" y="4178"/>
                  <a:pt x="2509" y="4178"/>
                </a:cubicBezTo>
                <a:close/>
                <a:moveTo>
                  <a:pt x="0" y="4353"/>
                </a:moveTo>
                <a:cubicBezTo>
                  <a:pt x="0" y="4122"/>
                  <a:pt x="175" y="3947"/>
                  <a:pt x="407" y="3947"/>
                </a:cubicBezTo>
                <a:lnTo>
                  <a:pt x="1724" y="3947"/>
                </a:lnTo>
                <a:cubicBezTo>
                  <a:pt x="1808" y="3449"/>
                  <a:pt x="2011" y="3036"/>
                  <a:pt x="2306" y="2657"/>
                </a:cubicBezTo>
                <a:cubicBezTo>
                  <a:pt x="2131" y="2482"/>
                  <a:pt x="1724" y="2159"/>
                  <a:pt x="2040" y="1809"/>
                </a:cubicBezTo>
                <a:cubicBezTo>
                  <a:pt x="2390" y="1494"/>
                  <a:pt x="2712" y="1872"/>
                  <a:pt x="2888" y="2075"/>
                </a:cubicBezTo>
                <a:cubicBezTo>
                  <a:pt x="3329" y="1725"/>
                  <a:pt x="3855" y="1522"/>
                  <a:pt x="4408" y="1431"/>
                </a:cubicBezTo>
                <a:lnTo>
                  <a:pt x="4408" y="849"/>
                </a:lnTo>
                <a:cubicBezTo>
                  <a:pt x="4142" y="849"/>
                  <a:pt x="3588" y="905"/>
                  <a:pt x="3616" y="407"/>
                </a:cubicBezTo>
                <a:cubicBezTo>
                  <a:pt x="3616" y="176"/>
                  <a:pt x="3792" y="1"/>
                  <a:pt x="4030" y="1"/>
                </a:cubicBezTo>
                <a:lnTo>
                  <a:pt x="5635" y="1"/>
                </a:lnTo>
                <a:cubicBezTo>
                  <a:pt x="6189" y="1"/>
                  <a:pt x="6189" y="849"/>
                  <a:pt x="5635" y="849"/>
                </a:cubicBezTo>
                <a:lnTo>
                  <a:pt x="5256" y="849"/>
                </a:lnTo>
                <a:lnTo>
                  <a:pt x="5256" y="1431"/>
                </a:lnTo>
                <a:cubicBezTo>
                  <a:pt x="5810" y="1522"/>
                  <a:pt x="6336" y="1725"/>
                  <a:pt x="6770" y="2075"/>
                </a:cubicBezTo>
                <a:cubicBezTo>
                  <a:pt x="6945" y="1900"/>
                  <a:pt x="7268" y="1494"/>
                  <a:pt x="7618" y="1809"/>
                </a:cubicBezTo>
                <a:cubicBezTo>
                  <a:pt x="7941" y="2159"/>
                  <a:pt x="7534" y="2482"/>
                  <a:pt x="7359" y="2657"/>
                </a:cubicBezTo>
                <a:cubicBezTo>
                  <a:pt x="7646" y="3036"/>
                  <a:pt x="7857" y="3477"/>
                  <a:pt x="7941" y="3947"/>
                </a:cubicBezTo>
                <a:lnTo>
                  <a:pt x="9286" y="3947"/>
                </a:lnTo>
                <a:cubicBezTo>
                  <a:pt x="9518" y="3947"/>
                  <a:pt x="9693" y="4122"/>
                  <a:pt x="9693" y="4353"/>
                </a:cubicBezTo>
                <a:lnTo>
                  <a:pt x="9693" y="5285"/>
                </a:lnTo>
                <a:cubicBezTo>
                  <a:pt x="9693" y="5285"/>
                  <a:pt x="11592" y="5930"/>
                  <a:pt x="12118" y="6806"/>
                </a:cubicBezTo>
                <a:lnTo>
                  <a:pt x="12938" y="8180"/>
                </a:lnTo>
                <a:cubicBezTo>
                  <a:pt x="13667" y="8208"/>
                  <a:pt x="14248" y="8789"/>
                  <a:pt x="14248" y="9490"/>
                </a:cubicBezTo>
                <a:lnTo>
                  <a:pt x="14248" y="12006"/>
                </a:lnTo>
                <a:cubicBezTo>
                  <a:pt x="14248" y="12238"/>
                  <a:pt x="14045" y="12413"/>
                  <a:pt x="13814" y="12413"/>
                </a:cubicBezTo>
                <a:lnTo>
                  <a:pt x="13078" y="12413"/>
                </a:lnTo>
                <a:cubicBezTo>
                  <a:pt x="12938" y="13170"/>
                  <a:pt x="12293" y="13695"/>
                  <a:pt x="11536" y="13695"/>
                </a:cubicBezTo>
                <a:cubicBezTo>
                  <a:pt x="10744" y="13695"/>
                  <a:pt x="10099" y="13170"/>
                  <a:pt x="9959" y="12413"/>
                </a:cubicBezTo>
                <a:lnTo>
                  <a:pt x="4493" y="12413"/>
                </a:lnTo>
                <a:cubicBezTo>
                  <a:pt x="4352" y="13170"/>
                  <a:pt x="3680" y="13695"/>
                  <a:pt x="2916" y="13695"/>
                </a:cubicBezTo>
                <a:cubicBezTo>
                  <a:pt x="2159" y="13695"/>
                  <a:pt x="1339" y="12441"/>
                  <a:pt x="1339" y="12441"/>
                </a:cubicBezTo>
                <a:lnTo>
                  <a:pt x="407" y="12441"/>
                </a:lnTo>
                <a:cubicBezTo>
                  <a:pt x="175" y="12441"/>
                  <a:pt x="0" y="12266"/>
                  <a:pt x="0" y="12034"/>
                </a:cubicBezTo>
                <a:close/>
                <a:moveTo>
                  <a:pt x="4878" y="5138"/>
                </a:moveTo>
                <a:cubicBezTo>
                  <a:pt x="4464" y="5552"/>
                  <a:pt x="3883" y="4935"/>
                  <a:pt x="4289" y="4556"/>
                </a:cubicBezTo>
                <a:lnTo>
                  <a:pt x="5193" y="3624"/>
                </a:lnTo>
                <a:cubicBezTo>
                  <a:pt x="5607" y="3246"/>
                  <a:pt x="6189" y="3828"/>
                  <a:pt x="5782" y="4234"/>
                </a:cubicBezTo>
                <a:close/>
                <a:moveTo>
                  <a:pt x="10485" y="8818"/>
                </a:moveTo>
                <a:cubicBezTo>
                  <a:pt x="10338" y="8502"/>
                  <a:pt x="10541" y="8180"/>
                  <a:pt x="10835" y="8180"/>
                </a:cubicBezTo>
                <a:lnTo>
                  <a:pt x="11971" y="8180"/>
                </a:lnTo>
                <a:lnTo>
                  <a:pt x="11417" y="7241"/>
                </a:lnTo>
                <a:cubicBezTo>
                  <a:pt x="11038" y="6603"/>
                  <a:pt x="10422" y="6189"/>
                  <a:pt x="9693" y="6133"/>
                </a:cubicBezTo>
                <a:lnTo>
                  <a:pt x="9693" y="11593"/>
                </a:lnTo>
                <a:lnTo>
                  <a:pt x="10015" y="11593"/>
                </a:lnTo>
                <a:cubicBezTo>
                  <a:pt x="10513" y="10135"/>
                  <a:pt x="12552" y="10163"/>
                  <a:pt x="13050" y="11593"/>
                </a:cubicBezTo>
                <a:lnTo>
                  <a:pt x="13400" y="11593"/>
                </a:lnTo>
                <a:lnTo>
                  <a:pt x="13400" y="9462"/>
                </a:lnTo>
                <a:cubicBezTo>
                  <a:pt x="13400" y="9231"/>
                  <a:pt x="13197" y="9028"/>
                  <a:pt x="12966" y="9028"/>
                </a:cubicBezTo>
                <a:lnTo>
                  <a:pt x="10835" y="9028"/>
                </a:lnTo>
                <a:cubicBezTo>
                  <a:pt x="10688" y="9028"/>
                  <a:pt x="10541" y="8937"/>
                  <a:pt x="10485" y="8818"/>
                </a:cubicBezTo>
                <a:close/>
                <a:moveTo>
                  <a:pt x="12062" y="11565"/>
                </a:moveTo>
                <a:cubicBezTo>
                  <a:pt x="11592" y="11067"/>
                  <a:pt x="10744" y="11418"/>
                  <a:pt x="10744" y="12090"/>
                </a:cubicBezTo>
                <a:cubicBezTo>
                  <a:pt x="10744" y="12791"/>
                  <a:pt x="11592" y="13114"/>
                  <a:pt x="12062" y="12644"/>
                </a:cubicBezTo>
                <a:cubicBezTo>
                  <a:pt x="12349" y="12357"/>
                  <a:pt x="12349" y="11859"/>
                  <a:pt x="12062" y="11565"/>
                </a:cubicBezTo>
                <a:close/>
                <a:moveTo>
                  <a:pt x="2159" y="12034"/>
                </a:moveTo>
                <a:cubicBezTo>
                  <a:pt x="2187" y="11656"/>
                  <a:pt x="2509" y="11334"/>
                  <a:pt x="2916" y="11334"/>
                </a:cubicBezTo>
                <a:cubicBezTo>
                  <a:pt x="3588" y="11334"/>
                  <a:pt x="3939" y="12147"/>
                  <a:pt x="3476" y="12644"/>
                </a:cubicBezTo>
                <a:cubicBezTo>
                  <a:pt x="3007" y="13114"/>
                  <a:pt x="2131" y="12819"/>
                  <a:pt x="2159" y="1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3" name="Google Shape;1173;p39">
            <a:extLst>
              <a:ext uri="{FF2B5EF4-FFF2-40B4-BE49-F238E27FC236}">
                <a16:creationId xmlns:a16="http://schemas.microsoft.com/office/drawing/2014/main" id="{313E130A-6074-7ADC-B330-8461CCEEFD2F}"/>
              </a:ext>
            </a:extLst>
          </p:cNvPr>
          <p:cNvCxnSpPr>
            <a:cxnSpLocks/>
            <a:stCxn id="4" idx="1"/>
            <a:endCxn id="1170" idx="1"/>
          </p:cNvCxnSpPr>
          <p:nvPr/>
        </p:nvCxnSpPr>
        <p:spPr>
          <a:xfrm rot="10800000" flipH="1" flipV="1">
            <a:off x="1503372" y="1935047"/>
            <a:ext cx="173426" cy="750470"/>
          </a:xfrm>
          <a:prstGeom prst="bentConnector3">
            <a:avLst>
              <a:gd name="adj1" fmla="val -131814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174" name="Google Shape;1174;p39">
            <a:extLst>
              <a:ext uri="{FF2B5EF4-FFF2-40B4-BE49-F238E27FC236}">
                <a16:creationId xmlns:a16="http://schemas.microsoft.com/office/drawing/2014/main" id="{9F988C86-9795-7A06-A76D-BC240FD3A2CD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7191" b="27191"/>
          <a:stretch/>
        </p:blipFill>
        <p:spPr>
          <a:xfrm>
            <a:off x="0" y="-181395"/>
            <a:ext cx="6616801" cy="1697900"/>
          </a:xfrm>
          <a:prstGeom prst="rect">
            <a:avLst/>
          </a:prstGeom>
        </p:spPr>
      </p:pic>
      <p:grpSp>
        <p:nvGrpSpPr>
          <p:cNvPr id="1175" name="Google Shape;1175;p39">
            <a:extLst>
              <a:ext uri="{FF2B5EF4-FFF2-40B4-BE49-F238E27FC236}">
                <a16:creationId xmlns:a16="http://schemas.microsoft.com/office/drawing/2014/main" id="{1409E977-752D-2F07-3A1A-F52FE77FCAAE}"/>
              </a:ext>
            </a:extLst>
          </p:cNvPr>
          <p:cNvGrpSpPr/>
          <p:nvPr/>
        </p:nvGrpSpPr>
        <p:grpSpPr>
          <a:xfrm>
            <a:off x="7247662" y="952855"/>
            <a:ext cx="992455" cy="1480189"/>
            <a:chOff x="7247662" y="952855"/>
            <a:chExt cx="992455" cy="1480189"/>
          </a:xfrm>
        </p:grpSpPr>
        <p:grpSp>
          <p:nvGrpSpPr>
            <p:cNvPr id="1176" name="Google Shape;1176;p39">
              <a:extLst>
                <a:ext uri="{FF2B5EF4-FFF2-40B4-BE49-F238E27FC236}">
                  <a16:creationId xmlns:a16="http://schemas.microsoft.com/office/drawing/2014/main" id="{FA3E2579-BA8C-3669-FB7E-4C0006E49EA5}"/>
                </a:ext>
              </a:extLst>
            </p:cNvPr>
            <p:cNvGrpSpPr/>
            <p:nvPr/>
          </p:nvGrpSpPr>
          <p:grpSpPr>
            <a:xfrm>
              <a:off x="7951275" y="1853554"/>
              <a:ext cx="288842" cy="579490"/>
              <a:chOff x="3013775" y="4188704"/>
              <a:chExt cx="288842" cy="579490"/>
            </a:xfrm>
          </p:grpSpPr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21799EDB-E197-3DBF-DD13-421422A87A50}"/>
                  </a:ext>
                </a:extLst>
              </p:cNvPr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B7219B63-E151-EE04-095D-16D70BEED9D1}"/>
                  </a:ext>
                </a:extLst>
              </p:cNvPr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9" name="Google Shape;1179;p39">
              <a:extLst>
                <a:ext uri="{FF2B5EF4-FFF2-40B4-BE49-F238E27FC236}">
                  <a16:creationId xmlns:a16="http://schemas.microsoft.com/office/drawing/2014/main" id="{F85236F1-8652-6610-DF7D-822535FF37B0}"/>
                </a:ext>
              </a:extLst>
            </p:cNvPr>
            <p:cNvGrpSpPr/>
            <p:nvPr/>
          </p:nvGrpSpPr>
          <p:grpSpPr>
            <a:xfrm>
              <a:off x="7247662" y="952855"/>
              <a:ext cx="190636" cy="382521"/>
              <a:chOff x="3013775" y="4188704"/>
              <a:chExt cx="288842" cy="579490"/>
            </a:xfrm>
          </p:grpSpPr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B15E2EC8-3C25-A71C-2437-B6E3B20A679C}"/>
                  </a:ext>
                </a:extLst>
              </p:cNvPr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D46A1FD1-3374-C8F8-DD48-EE74824A18F8}"/>
                  </a:ext>
                </a:extLst>
              </p:cNvPr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294AA6-75F4-085E-C33A-A4BBE9F22749}"/>
              </a:ext>
            </a:extLst>
          </p:cNvPr>
          <p:cNvSpPr txBox="1"/>
          <p:nvPr/>
        </p:nvSpPr>
        <p:spPr>
          <a:xfrm>
            <a:off x="1503372" y="1673437"/>
            <a:ext cx="3547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r>
              <a:rPr lang="vi-VN" sz="2800" b="1" dirty="0">
                <a:solidFill>
                  <a:schemeClr val="tx1"/>
                </a:solidFill>
                <a:latin typeface="Epilogue" panose="020B0604020202020204" charset="-93"/>
              </a:rPr>
              <a:t>Lý do chọn đề tài </a:t>
            </a:r>
            <a:endParaRPr lang="en-IN" sz="2800" b="1" dirty="0">
              <a:solidFill>
                <a:srgbClr val="19547B"/>
              </a:solidFill>
              <a:latin typeface="Epilogue" panose="020B0604020202020204" charset="-93"/>
            </a:endParaRPr>
          </a:p>
        </p:txBody>
      </p:sp>
      <p:pic>
        <p:nvPicPr>
          <p:cNvPr id="19" name="Picture 18" descr="A yellow background with blue letters and icons&#10;&#10;AI-generated content may be incorrect.">
            <a:extLst>
              <a:ext uri="{FF2B5EF4-FFF2-40B4-BE49-F238E27FC236}">
                <a16:creationId xmlns:a16="http://schemas.microsoft.com/office/drawing/2014/main" id="{D136FB3F-C511-2AF1-C994-9F5636FB8F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62" t="6049" r="16394" b="42623"/>
          <a:stretch>
            <a:fillRect/>
          </a:stretch>
        </p:blipFill>
        <p:spPr>
          <a:xfrm>
            <a:off x="2601209" y="4127561"/>
            <a:ext cx="1516380" cy="911231"/>
          </a:xfrm>
          <a:prstGeom prst="rect">
            <a:avLst/>
          </a:prstGeom>
        </p:spPr>
      </p:pic>
      <p:pic>
        <p:nvPicPr>
          <p:cNvPr id="21" name="Picture 20" descr="A screenshot of a map&#10;&#10;AI-generated content may be incorrect.">
            <a:extLst>
              <a:ext uri="{FF2B5EF4-FFF2-40B4-BE49-F238E27FC236}">
                <a16:creationId xmlns:a16="http://schemas.microsoft.com/office/drawing/2014/main" id="{43341801-A216-BD29-5C27-3B18FF18C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705" y="4127560"/>
            <a:ext cx="1516380" cy="911231"/>
          </a:xfrm>
          <a:prstGeom prst="rect">
            <a:avLst/>
          </a:prstGeom>
        </p:spPr>
      </p:pic>
      <p:pic>
        <p:nvPicPr>
          <p:cNvPr id="1027" name="Picture 3" descr="BusMap - Xe buýt &amp; thanh toán – Apps bei Google Play">
            <a:extLst>
              <a:ext uri="{FF2B5EF4-FFF2-40B4-BE49-F238E27FC236}">
                <a16:creationId xmlns:a16="http://schemas.microsoft.com/office/drawing/2014/main" id="{6AF0FBA1-31A0-5F33-FF0B-67322EF07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295" y="3607842"/>
            <a:ext cx="1400599" cy="140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8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5679E-6 L 0.02327 -4.5679E-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0" grpId="0" build="p" animBg="1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39"/>
          <p:cNvSpPr/>
          <p:nvPr/>
        </p:nvSpPr>
        <p:spPr>
          <a:xfrm>
            <a:off x="-13200" y="1516505"/>
            <a:ext cx="1447800" cy="36609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39"/>
          <p:cNvSpPr txBox="1">
            <a:spLocks noGrp="1"/>
          </p:cNvSpPr>
          <p:nvPr>
            <p:ph type="subTitle" idx="1"/>
          </p:nvPr>
        </p:nvSpPr>
        <p:spPr>
          <a:xfrm>
            <a:off x="1676798" y="2299215"/>
            <a:ext cx="5570864" cy="772603"/>
          </a:xfrm>
          <a:prstGeom prst="rect">
            <a:avLst/>
          </a:prstGeom>
          <a:ln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600"/>
              </a:spcBef>
            </a:pPr>
            <a:r>
              <a:rPr lang="vi-VN" dirty="0"/>
              <a:t>Hiện nay, hầu hết các ứng dụng di động đều </a:t>
            </a:r>
            <a:r>
              <a:rPr lang="vi-VN" b="1" dirty="0"/>
              <a:t>dựa vào vị trí người dùng</a:t>
            </a:r>
            <a:r>
              <a:rPr lang="vi-VN" dirty="0"/>
              <a:t> để mang lại trải nghiệm thông minh và tiện ích hơn.</a:t>
            </a:r>
            <a:endParaRPr dirty="0"/>
          </a:p>
        </p:txBody>
      </p:sp>
      <p:sp>
        <p:nvSpPr>
          <p:cNvPr id="1172" name="Google Shape;1172;p39"/>
          <p:cNvSpPr/>
          <p:nvPr/>
        </p:nvSpPr>
        <p:spPr>
          <a:xfrm>
            <a:off x="1676798" y="4308142"/>
            <a:ext cx="636823" cy="612108"/>
          </a:xfrm>
          <a:custGeom>
            <a:avLst/>
            <a:gdLst/>
            <a:ahLst/>
            <a:cxnLst/>
            <a:rect l="l" t="t" r="r" b="b"/>
            <a:pathLst>
              <a:path w="14249" h="13696" extrusionOk="0">
                <a:moveTo>
                  <a:pt x="813" y="4760"/>
                </a:moveTo>
                <a:lnTo>
                  <a:pt x="813" y="11593"/>
                </a:lnTo>
                <a:lnTo>
                  <a:pt x="1402" y="11593"/>
                </a:lnTo>
                <a:cubicBezTo>
                  <a:pt x="1899" y="10135"/>
                  <a:pt x="3967" y="10135"/>
                  <a:pt x="4436" y="11593"/>
                </a:cubicBezTo>
                <a:lnTo>
                  <a:pt x="8873" y="11593"/>
                </a:lnTo>
                <a:lnTo>
                  <a:pt x="8873" y="4760"/>
                </a:lnTo>
                <a:lnTo>
                  <a:pt x="7997" y="4760"/>
                </a:lnTo>
                <a:cubicBezTo>
                  <a:pt x="7913" y="6456"/>
                  <a:pt x="6539" y="7801"/>
                  <a:pt x="4843" y="7801"/>
                </a:cubicBezTo>
                <a:cubicBezTo>
                  <a:pt x="3126" y="7801"/>
                  <a:pt x="1752" y="6456"/>
                  <a:pt x="1661" y="4760"/>
                </a:cubicBezTo>
                <a:close/>
                <a:moveTo>
                  <a:pt x="2509" y="4178"/>
                </a:moveTo>
                <a:cubicBezTo>
                  <a:pt x="2684" y="3211"/>
                  <a:pt x="3441" y="2454"/>
                  <a:pt x="4408" y="2279"/>
                </a:cubicBezTo>
                <a:cubicBezTo>
                  <a:pt x="4408" y="2951"/>
                  <a:pt x="5256" y="2951"/>
                  <a:pt x="5256" y="2279"/>
                </a:cubicBezTo>
                <a:cubicBezTo>
                  <a:pt x="6217" y="2454"/>
                  <a:pt x="6981" y="3211"/>
                  <a:pt x="7156" y="4178"/>
                </a:cubicBezTo>
                <a:cubicBezTo>
                  <a:pt x="6483" y="4178"/>
                  <a:pt x="6483" y="5026"/>
                  <a:pt x="7156" y="5026"/>
                </a:cubicBezTo>
                <a:cubicBezTo>
                  <a:pt x="6981" y="5986"/>
                  <a:pt x="6217" y="6750"/>
                  <a:pt x="5256" y="6925"/>
                </a:cubicBezTo>
                <a:cubicBezTo>
                  <a:pt x="5256" y="6252"/>
                  <a:pt x="4408" y="6252"/>
                  <a:pt x="4408" y="6925"/>
                </a:cubicBezTo>
                <a:cubicBezTo>
                  <a:pt x="3441" y="6750"/>
                  <a:pt x="2684" y="5986"/>
                  <a:pt x="2509" y="5026"/>
                </a:cubicBezTo>
                <a:cubicBezTo>
                  <a:pt x="3182" y="5026"/>
                  <a:pt x="3182" y="4178"/>
                  <a:pt x="2509" y="4178"/>
                </a:cubicBezTo>
                <a:close/>
                <a:moveTo>
                  <a:pt x="0" y="4353"/>
                </a:moveTo>
                <a:cubicBezTo>
                  <a:pt x="0" y="4122"/>
                  <a:pt x="175" y="3947"/>
                  <a:pt x="407" y="3947"/>
                </a:cubicBezTo>
                <a:lnTo>
                  <a:pt x="1724" y="3947"/>
                </a:lnTo>
                <a:cubicBezTo>
                  <a:pt x="1808" y="3449"/>
                  <a:pt x="2011" y="3036"/>
                  <a:pt x="2306" y="2657"/>
                </a:cubicBezTo>
                <a:cubicBezTo>
                  <a:pt x="2131" y="2482"/>
                  <a:pt x="1724" y="2159"/>
                  <a:pt x="2040" y="1809"/>
                </a:cubicBezTo>
                <a:cubicBezTo>
                  <a:pt x="2390" y="1494"/>
                  <a:pt x="2712" y="1872"/>
                  <a:pt x="2888" y="2075"/>
                </a:cubicBezTo>
                <a:cubicBezTo>
                  <a:pt x="3329" y="1725"/>
                  <a:pt x="3855" y="1522"/>
                  <a:pt x="4408" y="1431"/>
                </a:cubicBezTo>
                <a:lnTo>
                  <a:pt x="4408" y="849"/>
                </a:lnTo>
                <a:cubicBezTo>
                  <a:pt x="4142" y="849"/>
                  <a:pt x="3588" y="905"/>
                  <a:pt x="3616" y="407"/>
                </a:cubicBezTo>
                <a:cubicBezTo>
                  <a:pt x="3616" y="176"/>
                  <a:pt x="3792" y="1"/>
                  <a:pt x="4030" y="1"/>
                </a:cubicBezTo>
                <a:lnTo>
                  <a:pt x="5635" y="1"/>
                </a:lnTo>
                <a:cubicBezTo>
                  <a:pt x="6189" y="1"/>
                  <a:pt x="6189" y="849"/>
                  <a:pt x="5635" y="849"/>
                </a:cubicBezTo>
                <a:lnTo>
                  <a:pt x="5256" y="849"/>
                </a:lnTo>
                <a:lnTo>
                  <a:pt x="5256" y="1431"/>
                </a:lnTo>
                <a:cubicBezTo>
                  <a:pt x="5810" y="1522"/>
                  <a:pt x="6336" y="1725"/>
                  <a:pt x="6770" y="2075"/>
                </a:cubicBezTo>
                <a:cubicBezTo>
                  <a:pt x="6945" y="1900"/>
                  <a:pt x="7268" y="1494"/>
                  <a:pt x="7618" y="1809"/>
                </a:cubicBezTo>
                <a:cubicBezTo>
                  <a:pt x="7941" y="2159"/>
                  <a:pt x="7534" y="2482"/>
                  <a:pt x="7359" y="2657"/>
                </a:cubicBezTo>
                <a:cubicBezTo>
                  <a:pt x="7646" y="3036"/>
                  <a:pt x="7857" y="3477"/>
                  <a:pt x="7941" y="3947"/>
                </a:cubicBezTo>
                <a:lnTo>
                  <a:pt x="9286" y="3947"/>
                </a:lnTo>
                <a:cubicBezTo>
                  <a:pt x="9518" y="3947"/>
                  <a:pt x="9693" y="4122"/>
                  <a:pt x="9693" y="4353"/>
                </a:cubicBezTo>
                <a:lnTo>
                  <a:pt x="9693" y="5285"/>
                </a:lnTo>
                <a:cubicBezTo>
                  <a:pt x="9693" y="5285"/>
                  <a:pt x="11592" y="5930"/>
                  <a:pt x="12118" y="6806"/>
                </a:cubicBezTo>
                <a:lnTo>
                  <a:pt x="12938" y="8180"/>
                </a:lnTo>
                <a:cubicBezTo>
                  <a:pt x="13667" y="8208"/>
                  <a:pt x="14248" y="8789"/>
                  <a:pt x="14248" y="9490"/>
                </a:cubicBezTo>
                <a:lnTo>
                  <a:pt x="14248" y="12006"/>
                </a:lnTo>
                <a:cubicBezTo>
                  <a:pt x="14248" y="12238"/>
                  <a:pt x="14045" y="12413"/>
                  <a:pt x="13814" y="12413"/>
                </a:cubicBezTo>
                <a:lnTo>
                  <a:pt x="13078" y="12413"/>
                </a:lnTo>
                <a:cubicBezTo>
                  <a:pt x="12938" y="13170"/>
                  <a:pt x="12293" y="13695"/>
                  <a:pt x="11536" y="13695"/>
                </a:cubicBezTo>
                <a:cubicBezTo>
                  <a:pt x="10744" y="13695"/>
                  <a:pt x="10099" y="13170"/>
                  <a:pt x="9959" y="12413"/>
                </a:cubicBezTo>
                <a:lnTo>
                  <a:pt x="4493" y="12413"/>
                </a:lnTo>
                <a:cubicBezTo>
                  <a:pt x="4352" y="13170"/>
                  <a:pt x="3680" y="13695"/>
                  <a:pt x="2916" y="13695"/>
                </a:cubicBezTo>
                <a:cubicBezTo>
                  <a:pt x="2159" y="13695"/>
                  <a:pt x="1339" y="12441"/>
                  <a:pt x="1339" y="12441"/>
                </a:cubicBezTo>
                <a:lnTo>
                  <a:pt x="407" y="12441"/>
                </a:lnTo>
                <a:cubicBezTo>
                  <a:pt x="175" y="12441"/>
                  <a:pt x="0" y="12266"/>
                  <a:pt x="0" y="12034"/>
                </a:cubicBezTo>
                <a:close/>
                <a:moveTo>
                  <a:pt x="4878" y="5138"/>
                </a:moveTo>
                <a:cubicBezTo>
                  <a:pt x="4464" y="5552"/>
                  <a:pt x="3883" y="4935"/>
                  <a:pt x="4289" y="4556"/>
                </a:cubicBezTo>
                <a:lnTo>
                  <a:pt x="5193" y="3624"/>
                </a:lnTo>
                <a:cubicBezTo>
                  <a:pt x="5607" y="3246"/>
                  <a:pt x="6189" y="3828"/>
                  <a:pt x="5782" y="4234"/>
                </a:cubicBezTo>
                <a:close/>
                <a:moveTo>
                  <a:pt x="10485" y="8818"/>
                </a:moveTo>
                <a:cubicBezTo>
                  <a:pt x="10338" y="8502"/>
                  <a:pt x="10541" y="8180"/>
                  <a:pt x="10835" y="8180"/>
                </a:cubicBezTo>
                <a:lnTo>
                  <a:pt x="11971" y="8180"/>
                </a:lnTo>
                <a:lnTo>
                  <a:pt x="11417" y="7241"/>
                </a:lnTo>
                <a:cubicBezTo>
                  <a:pt x="11038" y="6603"/>
                  <a:pt x="10422" y="6189"/>
                  <a:pt x="9693" y="6133"/>
                </a:cubicBezTo>
                <a:lnTo>
                  <a:pt x="9693" y="11593"/>
                </a:lnTo>
                <a:lnTo>
                  <a:pt x="10015" y="11593"/>
                </a:lnTo>
                <a:cubicBezTo>
                  <a:pt x="10513" y="10135"/>
                  <a:pt x="12552" y="10163"/>
                  <a:pt x="13050" y="11593"/>
                </a:cubicBezTo>
                <a:lnTo>
                  <a:pt x="13400" y="11593"/>
                </a:lnTo>
                <a:lnTo>
                  <a:pt x="13400" y="9462"/>
                </a:lnTo>
                <a:cubicBezTo>
                  <a:pt x="13400" y="9231"/>
                  <a:pt x="13197" y="9028"/>
                  <a:pt x="12966" y="9028"/>
                </a:cubicBezTo>
                <a:lnTo>
                  <a:pt x="10835" y="9028"/>
                </a:lnTo>
                <a:cubicBezTo>
                  <a:pt x="10688" y="9028"/>
                  <a:pt x="10541" y="8937"/>
                  <a:pt x="10485" y="8818"/>
                </a:cubicBezTo>
                <a:close/>
                <a:moveTo>
                  <a:pt x="12062" y="11565"/>
                </a:moveTo>
                <a:cubicBezTo>
                  <a:pt x="11592" y="11067"/>
                  <a:pt x="10744" y="11418"/>
                  <a:pt x="10744" y="12090"/>
                </a:cubicBezTo>
                <a:cubicBezTo>
                  <a:pt x="10744" y="12791"/>
                  <a:pt x="11592" y="13114"/>
                  <a:pt x="12062" y="12644"/>
                </a:cubicBezTo>
                <a:cubicBezTo>
                  <a:pt x="12349" y="12357"/>
                  <a:pt x="12349" y="11859"/>
                  <a:pt x="12062" y="11565"/>
                </a:cubicBezTo>
                <a:close/>
                <a:moveTo>
                  <a:pt x="2159" y="12034"/>
                </a:moveTo>
                <a:cubicBezTo>
                  <a:pt x="2187" y="11656"/>
                  <a:pt x="2509" y="11334"/>
                  <a:pt x="2916" y="11334"/>
                </a:cubicBezTo>
                <a:cubicBezTo>
                  <a:pt x="3588" y="11334"/>
                  <a:pt x="3939" y="12147"/>
                  <a:pt x="3476" y="12644"/>
                </a:cubicBezTo>
                <a:cubicBezTo>
                  <a:pt x="3007" y="13114"/>
                  <a:pt x="2131" y="12819"/>
                  <a:pt x="2159" y="1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3" name="Google Shape;1173;p39"/>
          <p:cNvCxnSpPr>
            <a:cxnSpLocks/>
            <a:stCxn id="4" idx="1"/>
            <a:endCxn id="1170" idx="1"/>
          </p:cNvCxnSpPr>
          <p:nvPr/>
        </p:nvCxnSpPr>
        <p:spPr>
          <a:xfrm rot="10800000" flipH="1" flipV="1">
            <a:off x="1503372" y="1935047"/>
            <a:ext cx="173426" cy="750470"/>
          </a:xfrm>
          <a:prstGeom prst="bentConnector3">
            <a:avLst>
              <a:gd name="adj1" fmla="val 1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174" name="Google Shape;1174;p3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7191" b="27191"/>
          <a:stretch/>
        </p:blipFill>
        <p:spPr>
          <a:xfrm>
            <a:off x="0" y="-181395"/>
            <a:ext cx="6616801" cy="1697900"/>
          </a:xfrm>
          <a:prstGeom prst="rect">
            <a:avLst/>
          </a:prstGeom>
        </p:spPr>
      </p:pic>
      <p:grpSp>
        <p:nvGrpSpPr>
          <p:cNvPr id="1175" name="Google Shape;1175;p39"/>
          <p:cNvGrpSpPr/>
          <p:nvPr/>
        </p:nvGrpSpPr>
        <p:grpSpPr>
          <a:xfrm>
            <a:off x="7247662" y="952855"/>
            <a:ext cx="992455" cy="1480189"/>
            <a:chOff x="7247662" y="952855"/>
            <a:chExt cx="992455" cy="1480189"/>
          </a:xfrm>
        </p:grpSpPr>
        <p:grpSp>
          <p:nvGrpSpPr>
            <p:cNvPr id="1176" name="Google Shape;1176;p39"/>
            <p:cNvGrpSpPr/>
            <p:nvPr/>
          </p:nvGrpSpPr>
          <p:grpSpPr>
            <a:xfrm>
              <a:off x="7951275" y="1853554"/>
              <a:ext cx="288842" cy="579490"/>
              <a:chOff x="3013775" y="4188704"/>
              <a:chExt cx="288842" cy="579490"/>
            </a:xfrm>
          </p:grpSpPr>
          <p:sp>
            <p:nvSpPr>
              <p:cNvPr id="1177" name="Google Shape;1177;p39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9" name="Google Shape;1179;p39"/>
            <p:cNvGrpSpPr/>
            <p:nvPr/>
          </p:nvGrpSpPr>
          <p:grpSpPr>
            <a:xfrm>
              <a:off x="7247662" y="952855"/>
              <a:ext cx="190636" cy="382521"/>
              <a:chOff x="3013775" y="4188704"/>
              <a:chExt cx="288842" cy="579490"/>
            </a:xfrm>
          </p:grpSpPr>
          <p:sp>
            <p:nvSpPr>
              <p:cNvPr id="1180" name="Google Shape;1180;p39"/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CE0490-07A5-4EA9-8A43-33B3B737CC10}"/>
              </a:ext>
            </a:extLst>
          </p:cNvPr>
          <p:cNvSpPr txBox="1"/>
          <p:nvPr/>
        </p:nvSpPr>
        <p:spPr>
          <a:xfrm>
            <a:off x="1503372" y="1673437"/>
            <a:ext cx="3547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r>
              <a:rPr lang="vi-VN" sz="2800" b="1" dirty="0">
                <a:solidFill>
                  <a:schemeClr val="tx1"/>
                </a:solidFill>
                <a:latin typeface="Epilogue" panose="020B0604020202020204" charset="-93"/>
              </a:rPr>
              <a:t>Lý do chọn đề tài </a:t>
            </a:r>
            <a:endParaRPr lang="en-IN" sz="2800" b="1" dirty="0">
              <a:solidFill>
                <a:srgbClr val="19547B"/>
              </a:solidFill>
              <a:latin typeface="Epilogue" panose="020B0604020202020204" charset="-93"/>
            </a:endParaRPr>
          </a:p>
        </p:txBody>
      </p:sp>
      <p:pic>
        <p:nvPicPr>
          <p:cNvPr id="19" name="Picture 18" descr="A yellow background with blue letters and icons&#10;&#10;AI-generated content may be incorrect.">
            <a:extLst>
              <a:ext uri="{FF2B5EF4-FFF2-40B4-BE49-F238E27FC236}">
                <a16:creationId xmlns:a16="http://schemas.microsoft.com/office/drawing/2014/main" id="{A007BE0A-7080-1910-23DE-49DE03334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62" t="6049" r="16394" b="42623"/>
          <a:stretch>
            <a:fillRect/>
          </a:stretch>
        </p:blipFill>
        <p:spPr>
          <a:xfrm>
            <a:off x="2601209" y="4127561"/>
            <a:ext cx="1516380" cy="911231"/>
          </a:xfrm>
          <a:prstGeom prst="rect">
            <a:avLst/>
          </a:prstGeom>
        </p:spPr>
      </p:pic>
      <p:pic>
        <p:nvPicPr>
          <p:cNvPr id="21" name="Picture 20" descr="A screenshot of a map&#10;&#10;AI-generated content may be incorrect.">
            <a:extLst>
              <a:ext uri="{FF2B5EF4-FFF2-40B4-BE49-F238E27FC236}">
                <a16:creationId xmlns:a16="http://schemas.microsoft.com/office/drawing/2014/main" id="{1A3FB808-FF8B-62D3-9C3C-035370F8D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705" y="4127560"/>
            <a:ext cx="1516380" cy="911231"/>
          </a:xfrm>
          <a:prstGeom prst="rect">
            <a:avLst/>
          </a:prstGeom>
        </p:spPr>
      </p:pic>
      <p:pic>
        <p:nvPicPr>
          <p:cNvPr id="30" name="Picture 29" descr="A logo of a shopping bag&#10;&#10;AI-generated content may be incorrect.">
            <a:extLst>
              <a:ext uri="{FF2B5EF4-FFF2-40B4-BE49-F238E27FC236}">
                <a16:creationId xmlns:a16="http://schemas.microsoft.com/office/drawing/2014/main" id="{8AFBC831-6AE4-077B-73E6-7F4828259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509" y="4127559"/>
            <a:ext cx="956819" cy="91123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072678D-42E2-931C-591D-0C522CA88579}"/>
              </a:ext>
            </a:extLst>
          </p:cNvPr>
          <p:cNvSpPr txBox="1"/>
          <p:nvPr/>
        </p:nvSpPr>
        <p:spPr>
          <a:xfrm>
            <a:off x="1676798" y="3018519"/>
            <a:ext cx="5215890" cy="101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Xác định điểm đón hoặc địa chỉ giao hàng.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Hiển thị bản đồ và lộ trình di chuyển.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Tính khoảng cách, thời gian, và gợi ý địa điểm gần nhất.</a:t>
            </a:r>
          </a:p>
        </p:txBody>
      </p:sp>
      <p:pic>
        <p:nvPicPr>
          <p:cNvPr id="1027" name="Picture 3" descr="BusMap - Xe buýt &amp; thanh toán – Apps bei Google Play">
            <a:extLst>
              <a:ext uri="{FF2B5EF4-FFF2-40B4-BE49-F238E27FC236}">
                <a16:creationId xmlns:a16="http://schemas.microsoft.com/office/drawing/2014/main" id="{77900933-61C7-B7C6-0227-223F70770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851" y="3213597"/>
            <a:ext cx="1400599" cy="140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>
          <a:extLst>
            <a:ext uri="{FF2B5EF4-FFF2-40B4-BE49-F238E27FC236}">
              <a16:creationId xmlns:a16="http://schemas.microsoft.com/office/drawing/2014/main" id="{4D6ED925-4C82-81B1-F78E-D070D201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39">
            <a:extLst>
              <a:ext uri="{FF2B5EF4-FFF2-40B4-BE49-F238E27FC236}">
                <a16:creationId xmlns:a16="http://schemas.microsoft.com/office/drawing/2014/main" id="{74B0E047-0752-D168-AED4-C3A402024397}"/>
              </a:ext>
            </a:extLst>
          </p:cNvPr>
          <p:cNvSpPr/>
          <p:nvPr/>
        </p:nvSpPr>
        <p:spPr>
          <a:xfrm>
            <a:off x="-13200" y="1516505"/>
            <a:ext cx="1447800" cy="36609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39">
            <a:extLst>
              <a:ext uri="{FF2B5EF4-FFF2-40B4-BE49-F238E27FC236}">
                <a16:creationId xmlns:a16="http://schemas.microsoft.com/office/drawing/2014/main" id="{93B06697-A580-64D4-AB80-1458F68313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21226" y="2142283"/>
            <a:ext cx="5570864" cy="772603"/>
          </a:xfrm>
          <a:prstGeom prst="rect">
            <a:avLst/>
          </a:prstGeom>
          <a:ln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600"/>
              </a:spcBef>
            </a:pPr>
            <a:r>
              <a:rPr lang="vi-VN" dirty="0"/>
              <a:t>Hiện nay, hầu hết các ứng dụng di động đều </a:t>
            </a:r>
            <a:r>
              <a:rPr lang="vi-VN" b="1" dirty="0"/>
              <a:t>dựa vào vị trí người dùng</a:t>
            </a:r>
            <a:r>
              <a:rPr lang="vi-VN" dirty="0"/>
              <a:t> để mang lại trải nghiệm thông minh và tiện ích hơn.</a:t>
            </a:r>
            <a:endParaRPr dirty="0"/>
          </a:p>
        </p:txBody>
      </p:sp>
      <p:sp>
        <p:nvSpPr>
          <p:cNvPr id="1172" name="Google Shape;1172;p39">
            <a:extLst>
              <a:ext uri="{FF2B5EF4-FFF2-40B4-BE49-F238E27FC236}">
                <a16:creationId xmlns:a16="http://schemas.microsoft.com/office/drawing/2014/main" id="{6AD4353D-A2A4-4B1F-0A42-2574BCCAB94C}"/>
              </a:ext>
            </a:extLst>
          </p:cNvPr>
          <p:cNvSpPr/>
          <p:nvPr/>
        </p:nvSpPr>
        <p:spPr>
          <a:xfrm>
            <a:off x="1676798" y="4308142"/>
            <a:ext cx="636823" cy="612108"/>
          </a:xfrm>
          <a:custGeom>
            <a:avLst/>
            <a:gdLst/>
            <a:ahLst/>
            <a:cxnLst/>
            <a:rect l="l" t="t" r="r" b="b"/>
            <a:pathLst>
              <a:path w="14249" h="13696" extrusionOk="0">
                <a:moveTo>
                  <a:pt x="813" y="4760"/>
                </a:moveTo>
                <a:lnTo>
                  <a:pt x="813" y="11593"/>
                </a:lnTo>
                <a:lnTo>
                  <a:pt x="1402" y="11593"/>
                </a:lnTo>
                <a:cubicBezTo>
                  <a:pt x="1899" y="10135"/>
                  <a:pt x="3967" y="10135"/>
                  <a:pt x="4436" y="11593"/>
                </a:cubicBezTo>
                <a:lnTo>
                  <a:pt x="8873" y="11593"/>
                </a:lnTo>
                <a:lnTo>
                  <a:pt x="8873" y="4760"/>
                </a:lnTo>
                <a:lnTo>
                  <a:pt x="7997" y="4760"/>
                </a:lnTo>
                <a:cubicBezTo>
                  <a:pt x="7913" y="6456"/>
                  <a:pt x="6539" y="7801"/>
                  <a:pt x="4843" y="7801"/>
                </a:cubicBezTo>
                <a:cubicBezTo>
                  <a:pt x="3126" y="7801"/>
                  <a:pt x="1752" y="6456"/>
                  <a:pt x="1661" y="4760"/>
                </a:cubicBezTo>
                <a:close/>
                <a:moveTo>
                  <a:pt x="2509" y="4178"/>
                </a:moveTo>
                <a:cubicBezTo>
                  <a:pt x="2684" y="3211"/>
                  <a:pt x="3441" y="2454"/>
                  <a:pt x="4408" y="2279"/>
                </a:cubicBezTo>
                <a:cubicBezTo>
                  <a:pt x="4408" y="2951"/>
                  <a:pt x="5256" y="2951"/>
                  <a:pt x="5256" y="2279"/>
                </a:cubicBezTo>
                <a:cubicBezTo>
                  <a:pt x="6217" y="2454"/>
                  <a:pt x="6981" y="3211"/>
                  <a:pt x="7156" y="4178"/>
                </a:cubicBezTo>
                <a:cubicBezTo>
                  <a:pt x="6483" y="4178"/>
                  <a:pt x="6483" y="5026"/>
                  <a:pt x="7156" y="5026"/>
                </a:cubicBezTo>
                <a:cubicBezTo>
                  <a:pt x="6981" y="5986"/>
                  <a:pt x="6217" y="6750"/>
                  <a:pt x="5256" y="6925"/>
                </a:cubicBezTo>
                <a:cubicBezTo>
                  <a:pt x="5256" y="6252"/>
                  <a:pt x="4408" y="6252"/>
                  <a:pt x="4408" y="6925"/>
                </a:cubicBezTo>
                <a:cubicBezTo>
                  <a:pt x="3441" y="6750"/>
                  <a:pt x="2684" y="5986"/>
                  <a:pt x="2509" y="5026"/>
                </a:cubicBezTo>
                <a:cubicBezTo>
                  <a:pt x="3182" y="5026"/>
                  <a:pt x="3182" y="4178"/>
                  <a:pt x="2509" y="4178"/>
                </a:cubicBezTo>
                <a:close/>
                <a:moveTo>
                  <a:pt x="0" y="4353"/>
                </a:moveTo>
                <a:cubicBezTo>
                  <a:pt x="0" y="4122"/>
                  <a:pt x="175" y="3947"/>
                  <a:pt x="407" y="3947"/>
                </a:cubicBezTo>
                <a:lnTo>
                  <a:pt x="1724" y="3947"/>
                </a:lnTo>
                <a:cubicBezTo>
                  <a:pt x="1808" y="3449"/>
                  <a:pt x="2011" y="3036"/>
                  <a:pt x="2306" y="2657"/>
                </a:cubicBezTo>
                <a:cubicBezTo>
                  <a:pt x="2131" y="2482"/>
                  <a:pt x="1724" y="2159"/>
                  <a:pt x="2040" y="1809"/>
                </a:cubicBezTo>
                <a:cubicBezTo>
                  <a:pt x="2390" y="1494"/>
                  <a:pt x="2712" y="1872"/>
                  <a:pt x="2888" y="2075"/>
                </a:cubicBezTo>
                <a:cubicBezTo>
                  <a:pt x="3329" y="1725"/>
                  <a:pt x="3855" y="1522"/>
                  <a:pt x="4408" y="1431"/>
                </a:cubicBezTo>
                <a:lnTo>
                  <a:pt x="4408" y="849"/>
                </a:lnTo>
                <a:cubicBezTo>
                  <a:pt x="4142" y="849"/>
                  <a:pt x="3588" y="905"/>
                  <a:pt x="3616" y="407"/>
                </a:cubicBezTo>
                <a:cubicBezTo>
                  <a:pt x="3616" y="176"/>
                  <a:pt x="3792" y="1"/>
                  <a:pt x="4030" y="1"/>
                </a:cubicBezTo>
                <a:lnTo>
                  <a:pt x="5635" y="1"/>
                </a:lnTo>
                <a:cubicBezTo>
                  <a:pt x="6189" y="1"/>
                  <a:pt x="6189" y="849"/>
                  <a:pt x="5635" y="849"/>
                </a:cubicBezTo>
                <a:lnTo>
                  <a:pt x="5256" y="849"/>
                </a:lnTo>
                <a:lnTo>
                  <a:pt x="5256" y="1431"/>
                </a:lnTo>
                <a:cubicBezTo>
                  <a:pt x="5810" y="1522"/>
                  <a:pt x="6336" y="1725"/>
                  <a:pt x="6770" y="2075"/>
                </a:cubicBezTo>
                <a:cubicBezTo>
                  <a:pt x="6945" y="1900"/>
                  <a:pt x="7268" y="1494"/>
                  <a:pt x="7618" y="1809"/>
                </a:cubicBezTo>
                <a:cubicBezTo>
                  <a:pt x="7941" y="2159"/>
                  <a:pt x="7534" y="2482"/>
                  <a:pt x="7359" y="2657"/>
                </a:cubicBezTo>
                <a:cubicBezTo>
                  <a:pt x="7646" y="3036"/>
                  <a:pt x="7857" y="3477"/>
                  <a:pt x="7941" y="3947"/>
                </a:cubicBezTo>
                <a:lnTo>
                  <a:pt x="9286" y="3947"/>
                </a:lnTo>
                <a:cubicBezTo>
                  <a:pt x="9518" y="3947"/>
                  <a:pt x="9693" y="4122"/>
                  <a:pt x="9693" y="4353"/>
                </a:cubicBezTo>
                <a:lnTo>
                  <a:pt x="9693" y="5285"/>
                </a:lnTo>
                <a:cubicBezTo>
                  <a:pt x="9693" y="5285"/>
                  <a:pt x="11592" y="5930"/>
                  <a:pt x="12118" y="6806"/>
                </a:cubicBezTo>
                <a:lnTo>
                  <a:pt x="12938" y="8180"/>
                </a:lnTo>
                <a:cubicBezTo>
                  <a:pt x="13667" y="8208"/>
                  <a:pt x="14248" y="8789"/>
                  <a:pt x="14248" y="9490"/>
                </a:cubicBezTo>
                <a:lnTo>
                  <a:pt x="14248" y="12006"/>
                </a:lnTo>
                <a:cubicBezTo>
                  <a:pt x="14248" y="12238"/>
                  <a:pt x="14045" y="12413"/>
                  <a:pt x="13814" y="12413"/>
                </a:cubicBezTo>
                <a:lnTo>
                  <a:pt x="13078" y="12413"/>
                </a:lnTo>
                <a:cubicBezTo>
                  <a:pt x="12938" y="13170"/>
                  <a:pt x="12293" y="13695"/>
                  <a:pt x="11536" y="13695"/>
                </a:cubicBezTo>
                <a:cubicBezTo>
                  <a:pt x="10744" y="13695"/>
                  <a:pt x="10099" y="13170"/>
                  <a:pt x="9959" y="12413"/>
                </a:cubicBezTo>
                <a:lnTo>
                  <a:pt x="4493" y="12413"/>
                </a:lnTo>
                <a:cubicBezTo>
                  <a:pt x="4352" y="13170"/>
                  <a:pt x="3680" y="13695"/>
                  <a:pt x="2916" y="13695"/>
                </a:cubicBezTo>
                <a:cubicBezTo>
                  <a:pt x="2159" y="13695"/>
                  <a:pt x="1339" y="12441"/>
                  <a:pt x="1339" y="12441"/>
                </a:cubicBezTo>
                <a:lnTo>
                  <a:pt x="407" y="12441"/>
                </a:lnTo>
                <a:cubicBezTo>
                  <a:pt x="175" y="12441"/>
                  <a:pt x="0" y="12266"/>
                  <a:pt x="0" y="12034"/>
                </a:cubicBezTo>
                <a:close/>
                <a:moveTo>
                  <a:pt x="4878" y="5138"/>
                </a:moveTo>
                <a:cubicBezTo>
                  <a:pt x="4464" y="5552"/>
                  <a:pt x="3883" y="4935"/>
                  <a:pt x="4289" y="4556"/>
                </a:cubicBezTo>
                <a:lnTo>
                  <a:pt x="5193" y="3624"/>
                </a:lnTo>
                <a:cubicBezTo>
                  <a:pt x="5607" y="3246"/>
                  <a:pt x="6189" y="3828"/>
                  <a:pt x="5782" y="4234"/>
                </a:cubicBezTo>
                <a:close/>
                <a:moveTo>
                  <a:pt x="10485" y="8818"/>
                </a:moveTo>
                <a:cubicBezTo>
                  <a:pt x="10338" y="8502"/>
                  <a:pt x="10541" y="8180"/>
                  <a:pt x="10835" y="8180"/>
                </a:cubicBezTo>
                <a:lnTo>
                  <a:pt x="11971" y="8180"/>
                </a:lnTo>
                <a:lnTo>
                  <a:pt x="11417" y="7241"/>
                </a:lnTo>
                <a:cubicBezTo>
                  <a:pt x="11038" y="6603"/>
                  <a:pt x="10422" y="6189"/>
                  <a:pt x="9693" y="6133"/>
                </a:cubicBezTo>
                <a:lnTo>
                  <a:pt x="9693" y="11593"/>
                </a:lnTo>
                <a:lnTo>
                  <a:pt x="10015" y="11593"/>
                </a:lnTo>
                <a:cubicBezTo>
                  <a:pt x="10513" y="10135"/>
                  <a:pt x="12552" y="10163"/>
                  <a:pt x="13050" y="11593"/>
                </a:cubicBezTo>
                <a:lnTo>
                  <a:pt x="13400" y="11593"/>
                </a:lnTo>
                <a:lnTo>
                  <a:pt x="13400" y="9462"/>
                </a:lnTo>
                <a:cubicBezTo>
                  <a:pt x="13400" y="9231"/>
                  <a:pt x="13197" y="9028"/>
                  <a:pt x="12966" y="9028"/>
                </a:cubicBezTo>
                <a:lnTo>
                  <a:pt x="10835" y="9028"/>
                </a:lnTo>
                <a:cubicBezTo>
                  <a:pt x="10688" y="9028"/>
                  <a:pt x="10541" y="8937"/>
                  <a:pt x="10485" y="8818"/>
                </a:cubicBezTo>
                <a:close/>
                <a:moveTo>
                  <a:pt x="12062" y="11565"/>
                </a:moveTo>
                <a:cubicBezTo>
                  <a:pt x="11592" y="11067"/>
                  <a:pt x="10744" y="11418"/>
                  <a:pt x="10744" y="12090"/>
                </a:cubicBezTo>
                <a:cubicBezTo>
                  <a:pt x="10744" y="12791"/>
                  <a:pt x="11592" y="13114"/>
                  <a:pt x="12062" y="12644"/>
                </a:cubicBezTo>
                <a:cubicBezTo>
                  <a:pt x="12349" y="12357"/>
                  <a:pt x="12349" y="11859"/>
                  <a:pt x="12062" y="11565"/>
                </a:cubicBezTo>
                <a:close/>
                <a:moveTo>
                  <a:pt x="2159" y="12034"/>
                </a:moveTo>
                <a:cubicBezTo>
                  <a:pt x="2187" y="11656"/>
                  <a:pt x="2509" y="11334"/>
                  <a:pt x="2916" y="11334"/>
                </a:cubicBezTo>
                <a:cubicBezTo>
                  <a:pt x="3588" y="11334"/>
                  <a:pt x="3939" y="12147"/>
                  <a:pt x="3476" y="12644"/>
                </a:cubicBezTo>
                <a:cubicBezTo>
                  <a:pt x="3007" y="13114"/>
                  <a:pt x="2131" y="12819"/>
                  <a:pt x="2159" y="1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3" name="Google Shape;1173;p39">
            <a:extLst>
              <a:ext uri="{FF2B5EF4-FFF2-40B4-BE49-F238E27FC236}">
                <a16:creationId xmlns:a16="http://schemas.microsoft.com/office/drawing/2014/main" id="{DBC0A306-B49F-7251-092C-651710FD164E}"/>
              </a:ext>
            </a:extLst>
          </p:cNvPr>
          <p:cNvCxnSpPr>
            <a:cxnSpLocks/>
            <a:stCxn id="4" idx="1"/>
            <a:endCxn id="1170" idx="1"/>
          </p:cNvCxnSpPr>
          <p:nvPr/>
        </p:nvCxnSpPr>
        <p:spPr>
          <a:xfrm rot="10800000" flipH="1" flipV="1">
            <a:off x="1447800" y="1778115"/>
            <a:ext cx="173426" cy="750470"/>
          </a:xfrm>
          <a:prstGeom prst="bentConnector3">
            <a:avLst>
              <a:gd name="adj1" fmla="val -131814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174" name="Google Shape;1174;p39">
            <a:extLst>
              <a:ext uri="{FF2B5EF4-FFF2-40B4-BE49-F238E27FC236}">
                <a16:creationId xmlns:a16="http://schemas.microsoft.com/office/drawing/2014/main" id="{2A7C1096-885E-3871-AD03-3880110C8E40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7191" b="27191"/>
          <a:stretch/>
        </p:blipFill>
        <p:spPr>
          <a:xfrm>
            <a:off x="0" y="-181395"/>
            <a:ext cx="6616801" cy="1697900"/>
          </a:xfrm>
          <a:prstGeom prst="rect">
            <a:avLst/>
          </a:prstGeom>
        </p:spPr>
      </p:pic>
      <p:grpSp>
        <p:nvGrpSpPr>
          <p:cNvPr id="1175" name="Google Shape;1175;p39">
            <a:extLst>
              <a:ext uri="{FF2B5EF4-FFF2-40B4-BE49-F238E27FC236}">
                <a16:creationId xmlns:a16="http://schemas.microsoft.com/office/drawing/2014/main" id="{9D01DBCB-F823-C858-EE76-19985B4FA143}"/>
              </a:ext>
            </a:extLst>
          </p:cNvPr>
          <p:cNvGrpSpPr/>
          <p:nvPr/>
        </p:nvGrpSpPr>
        <p:grpSpPr>
          <a:xfrm>
            <a:off x="7247662" y="952855"/>
            <a:ext cx="992455" cy="1480189"/>
            <a:chOff x="7247662" y="952855"/>
            <a:chExt cx="992455" cy="1480189"/>
          </a:xfrm>
        </p:grpSpPr>
        <p:grpSp>
          <p:nvGrpSpPr>
            <p:cNvPr id="1176" name="Google Shape;1176;p39">
              <a:extLst>
                <a:ext uri="{FF2B5EF4-FFF2-40B4-BE49-F238E27FC236}">
                  <a16:creationId xmlns:a16="http://schemas.microsoft.com/office/drawing/2014/main" id="{6F66500F-33E2-B0F2-E561-7629DAEC2DFE}"/>
                </a:ext>
              </a:extLst>
            </p:cNvPr>
            <p:cNvGrpSpPr/>
            <p:nvPr/>
          </p:nvGrpSpPr>
          <p:grpSpPr>
            <a:xfrm>
              <a:off x="7951275" y="1853554"/>
              <a:ext cx="288842" cy="579490"/>
              <a:chOff x="3013775" y="4188704"/>
              <a:chExt cx="288842" cy="579490"/>
            </a:xfrm>
          </p:grpSpPr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535E8C05-462C-7744-EC2A-60AF65A3100D}"/>
                  </a:ext>
                </a:extLst>
              </p:cNvPr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579A417A-7C67-EF25-E560-EB4AED94D428}"/>
                  </a:ext>
                </a:extLst>
              </p:cNvPr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9" name="Google Shape;1179;p39">
              <a:extLst>
                <a:ext uri="{FF2B5EF4-FFF2-40B4-BE49-F238E27FC236}">
                  <a16:creationId xmlns:a16="http://schemas.microsoft.com/office/drawing/2014/main" id="{9E150391-DE8C-5D62-E69C-83D19723A90D}"/>
                </a:ext>
              </a:extLst>
            </p:cNvPr>
            <p:cNvGrpSpPr/>
            <p:nvPr/>
          </p:nvGrpSpPr>
          <p:grpSpPr>
            <a:xfrm>
              <a:off x="7247662" y="952855"/>
              <a:ext cx="190636" cy="382521"/>
              <a:chOff x="3013775" y="4188704"/>
              <a:chExt cx="288842" cy="579490"/>
            </a:xfrm>
          </p:grpSpPr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C273847A-E5BA-9ECC-21D9-484879B4D0CE}"/>
                  </a:ext>
                </a:extLst>
              </p:cNvPr>
              <p:cNvSpPr/>
              <p:nvPr/>
            </p:nvSpPr>
            <p:spPr>
              <a:xfrm>
                <a:off x="3013775" y="4188704"/>
                <a:ext cx="288842" cy="579490"/>
              </a:xfrm>
              <a:custGeom>
                <a:avLst/>
                <a:gdLst/>
                <a:ahLst/>
                <a:cxnLst/>
                <a:rect l="l" t="t" r="r" b="b"/>
                <a:pathLst>
                  <a:path w="89982" h="180386" extrusionOk="0">
                    <a:moveTo>
                      <a:pt x="45799" y="1"/>
                    </a:moveTo>
                    <a:cubicBezTo>
                      <a:pt x="44926" y="1"/>
                      <a:pt x="44048" y="26"/>
                      <a:pt x="43164" y="77"/>
                    </a:cubicBezTo>
                    <a:cubicBezTo>
                      <a:pt x="21060" y="1556"/>
                      <a:pt x="3308" y="19309"/>
                      <a:pt x="1828" y="41412"/>
                    </a:cubicBezTo>
                    <a:cubicBezTo>
                      <a:pt x="1" y="65692"/>
                      <a:pt x="18536" y="86403"/>
                      <a:pt x="42119" y="88578"/>
                    </a:cubicBezTo>
                    <a:cubicBezTo>
                      <a:pt x="43599" y="88578"/>
                      <a:pt x="44643" y="89971"/>
                      <a:pt x="44643" y="91450"/>
                    </a:cubicBezTo>
                    <a:lnTo>
                      <a:pt x="44643" y="163940"/>
                    </a:lnTo>
                    <a:cubicBezTo>
                      <a:pt x="44643" y="165071"/>
                      <a:pt x="44295" y="166115"/>
                      <a:pt x="43164" y="166464"/>
                    </a:cubicBezTo>
                    <a:cubicBezTo>
                      <a:pt x="40292" y="167943"/>
                      <a:pt x="38116" y="170815"/>
                      <a:pt x="38813" y="174470"/>
                    </a:cubicBezTo>
                    <a:cubicBezTo>
                      <a:pt x="39248" y="177341"/>
                      <a:pt x="41771" y="179952"/>
                      <a:pt x="44991" y="180300"/>
                    </a:cubicBezTo>
                    <a:cubicBezTo>
                      <a:pt x="45353" y="180358"/>
                      <a:pt x="45711" y="180386"/>
                      <a:pt x="46062" y="180386"/>
                    </a:cubicBezTo>
                    <a:cubicBezTo>
                      <a:pt x="49926" y="180386"/>
                      <a:pt x="52997" y="177015"/>
                      <a:pt x="52997" y="173425"/>
                    </a:cubicBezTo>
                    <a:cubicBezTo>
                      <a:pt x="52997" y="170118"/>
                      <a:pt x="51170" y="167595"/>
                      <a:pt x="48646" y="166464"/>
                    </a:cubicBezTo>
                    <a:cubicBezTo>
                      <a:pt x="47515" y="166115"/>
                      <a:pt x="47167" y="165071"/>
                      <a:pt x="47167" y="163940"/>
                    </a:cubicBezTo>
                    <a:lnTo>
                      <a:pt x="47167" y="91450"/>
                    </a:lnTo>
                    <a:cubicBezTo>
                      <a:pt x="47167" y="89971"/>
                      <a:pt x="48298" y="88578"/>
                      <a:pt x="49690" y="88578"/>
                    </a:cubicBezTo>
                    <a:cubicBezTo>
                      <a:pt x="72577" y="86403"/>
                      <a:pt x="89982" y="67519"/>
                      <a:pt x="89982" y="44284"/>
                    </a:cubicBezTo>
                    <a:cubicBezTo>
                      <a:pt x="89982" y="19830"/>
                      <a:pt x="70343" y="1"/>
                      <a:pt x="45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8CFDAC7B-9808-A47C-4066-4B1669224413}"/>
                  </a:ext>
                </a:extLst>
              </p:cNvPr>
              <p:cNvSpPr/>
              <p:nvPr/>
            </p:nvSpPr>
            <p:spPr>
              <a:xfrm>
                <a:off x="3082547" y="4252973"/>
                <a:ext cx="157271" cy="155999"/>
              </a:xfrm>
              <a:custGeom>
                <a:avLst/>
                <a:gdLst/>
                <a:ahLst/>
                <a:cxnLst/>
                <a:rect l="l" t="t" r="r" b="b"/>
                <a:pathLst>
                  <a:path w="48994" h="48560" extrusionOk="0">
                    <a:moveTo>
                      <a:pt x="24366" y="1"/>
                    </a:moveTo>
                    <a:cubicBezTo>
                      <a:pt x="10878" y="1"/>
                      <a:pt x="0" y="10879"/>
                      <a:pt x="0" y="24280"/>
                    </a:cubicBezTo>
                    <a:cubicBezTo>
                      <a:pt x="0" y="37681"/>
                      <a:pt x="10878" y="48559"/>
                      <a:pt x="24366" y="48559"/>
                    </a:cubicBezTo>
                    <a:cubicBezTo>
                      <a:pt x="38116" y="48559"/>
                      <a:pt x="48994" y="37681"/>
                      <a:pt x="48994" y="24280"/>
                    </a:cubicBezTo>
                    <a:cubicBezTo>
                      <a:pt x="48994" y="10879"/>
                      <a:pt x="38116" y="1"/>
                      <a:pt x="2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4E3A98-5372-8D64-4B39-11188BBBE411}"/>
              </a:ext>
            </a:extLst>
          </p:cNvPr>
          <p:cNvSpPr txBox="1"/>
          <p:nvPr/>
        </p:nvSpPr>
        <p:spPr>
          <a:xfrm>
            <a:off x="1447800" y="1516505"/>
            <a:ext cx="3547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r>
              <a:rPr lang="vi-VN" sz="2800" b="1" dirty="0">
                <a:solidFill>
                  <a:schemeClr val="tx1"/>
                </a:solidFill>
                <a:latin typeface="Epilogue" panose="020B0604020202020204" charset="-93"/>
              </a:rPr>
              <a:t>Lý do chọn đề tài </a:t>
            </a:r>
            <a:endParaRPr lang="en-IN" sz="2800" b="1" dirty="0">
              <a:solidFill>
                <a:srgbClr val="19547B"/>
              </a:solidFill>
              <a:latin typeface="Epilogue" panose="020B0604020202020204" charset="-93"/>
            </a:endParaRPr>
          </a:p>
        </p:txBody>
      </p:sp>
      <p:pic>
        <p:nvPicPr>
          <p:cNvPr id="19" name="Picture 18" descr="A yellow background with blue letters and icons&#10;&#10;AI-generated content may be incorrect.">
            <a:extLst>
              <a:ext uri="{FF2B5EF4-FFF2-40B4-BE49-F238E27FC236}">
                <a16:creationId xmlns:a16="http://schemas.microsoft.com/office/drawing/2014/main" id="{33F92AE2-C0CC-844E-71D0-CBDE9EE5A0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62" t="6049" r="16394" b="42623"/>
          <a:stretch>
            <a:fillRect/>
          </a:stretch>
        </p:blipFill>
        <p:spPr>
          <a:xfrm>
            <a:off x="1825168" y="3077432"/>
            <a:ext cx="1516380" cy="911231"/>
          </a:xfrm>
          <a:prstGeom prst="rect">
            <a:avLst/>
          </a:prstGeom>
        </p:spPr>
      </p:pic>
      <p:pic>
        <p:nvPicPr>
          <p:cNvPr id="21" name="Picture 20" descr="A screenshot of a map&#10;&#10;AI-generated content may be incorrect.">
            <a:extLst>
              <a:ext uri="{FF2B5EF4-FFF2-40B4-BE49-F238E27FC236}">
                <a16:creationId xmlns:a16="http://schemas.microsoft.com/office/drawing/2014/main" id="{BE6A49FB-C216-B4D6-8F13-C9CDBA9C1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278" y="4102948"/>
            <a:ext cx="1516380" cy="911231"/>
          </a:xfrm>
          <a:prstGeom prst="rect">
            <a:avLst/>
          </a:prstGeom>
        </p:spPr>
      </p:pic>
      <p:pic>
        <p:nvPicPr>
          <p:cNvPr id="30" name="Picture 29" descr="A logo of a shopping bag&#10;&#10;AI-generated content may be incorrect.">
            <a:extLst>
              <a:ext uri="{FF2B5EF4-FFF2-40B4-BE49-F238E27FC236}">
                <a16:creationId xmlns:a16="http://schemas.microsoft.com/office/drawing/2014/main" id="{B76C5662-9519-3A4C-E5D8-89A2594C8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719" y="3056483"/>
            <a:ext cx="956819" cy="911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D2028-206E-1E37-DB87-D0397216B9DF}"/>
              </a:ext>
            </a:extLst>
          </p:cNvPr>
          <p:cNvSpPr txBox="1"/>
          <p:nvPr/>
        </p:nvSpPr>
        <p:spPr>
          <a:xfrm>
            <a:off x="4448538" y="3033276"/>
            <a:ext cx="4587171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1400" dirty="0">
                <a:solidFill>
                  <a:schemeClr val="tx1"/>
                </a:solidFill>
              </a:rPr>
              <a:t>Việc nghiên cứu đề tài </a:t>
            </a:r>
            <a:r>
              <a:rPr lang="vi-VN" sz="1400" b="1" dirty="0">
                <a:solidFill>
                  <a:schemeClr val="tx1"/>
                </a:solidFill>
              </a:rPr>
              <a:t>“</a:t>
            </a:r>
            <a:r>
              <a:rPr lang="vi-VN" sz="1400" b="1" dirty="0" err="1">
                <a:solidFill>
                  <a:schemeClr val="tx1"/>
                </a:solidFill>
              </a:rPr>
              <a:t>Obtaining</a:t>
            </a:r>
            <a:r>
              <a:rPr lang="vi-VN" sz="1400" b="1" dirty="0">
                <a:solidFill>
                  <a:schemeClr val="tx1"/>
                </a:solidFill>
              </a:rPr>
              <a:t> the </a:t>
            </a:r>
            <a:r>
              <a:rPr lang="vi-VN" sz="1400" b="1" dirty="0" err="1">
                <a:solidFill>
                  <a:schemeClr val="tx1"/>
                </a:solidFill>
              </a:rPr>
              <a:t>user’s</a:t>
            </a:r>
            <a:r>
              <a:rPr lang="vi-VN" sz="1400" b="1" dirty="0">
                <a:solidFill>
                  <a:schemeClr val="tx1"/>
                </a:solidFill>
              </a:rPr>
              <a:t> </a:t>
            </a:r>
            <a:r>
              <a:rPr lang="vi-VN" sz="1400" b="1" dirty="0" err="1">
                <a:solidFill>
                  <a:schemeClr val="tx1"/>
                </a:solidFill>
              </a:rPr>
              <a:t>current</a:t>
            </a:r>
            <a:r>
              <a:rPr lang="vi-VN" sz="1400" b="1" dirty="0">
                <a:solidFill>
                  <a:schemeClr val="tx1"/>
                </a:solidFill>
              </a:rPr>
              <a:t> </a:t>
            </a:r>
            <a:r>
              <a:rPr lang="vi-VN" sz="1400" b="1" dirty="0" err="1">
                <a:solidFill>
                  <a:schemeClr val="tx1"/>
                </a:solidFill>
              </a:rPr>
              <a:t>location</a:t>
            </a:r>
            <a:r>
              <a:rPr lang="vi-VN" sz="1400" b="1" dirty="0">
                <a:solidFill>
                  <a:schemeClr val="tx1"/>
                </a:solidFill>
              </a:rPr>
              <a:t>”</a:t>
            </a:r>
            <a:r>
              <a:rPr lang="vi-VN" sz="1400" dirty="0">
                <a:solidFill>
                  <a:schemeClr val="tx1"/>
                </a:solidFill>
              </a:rPr>
              <a:t> giúp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>
                <a:solidFill>
                  <a:schemeClr val="tx1"/>
                </a:solidFill>
              </a:rPr>
              <a:t>Hiểu cách </a:t>
            </a:r>
            <a:r>
              <a:rPr lang="vi-VN" sz="1400" b="1" dirty="0">
                <a:solidFill>
                  <a:schemeClr val="tx1"/>
                </a:solidFill>
              </a:rPr>
              <a:t>xin quyền truy cập vị trí trong </a:t>
            </a:r>
            <a:r>
              <a:rPr lang="vi-VN" sz="1400" b="1" dirty="0" err="1">
                <a:solidFill>
                  <a:schemeClr val="tx1"/>
                </a:solidFill>
              </a:rPr>
              <a:t>Android</a:t>
            </a:r>
            <a:r>
              <a:rPr lang="vi-VN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>
                <a:solidFill>
                  <a:schemeClr val="tx1"/>
                </a:solidFill>
              </a:rPr>
              <a:t>Biết cách </a:t>
            </a:r>
            <a:r>
              <a:rPr lang="vi-VN" sz="1400" b="1" dirty="0">
                <a:solidFill>
                  <a:schemeClr val="tx1"/>
                </a:solidFill>
              </a:rPr>
              <a:t>lấy vị trí chính xác tại vị trí hiện tại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b="1" dirty="0">
                <a:solidFill>
                  <a:schemeClr val="tx1"/>
                </a:solidFill>
              </a:rPr>
              <a:t>Tích hợp </a:t>
            </a:r>
            <a:r>
              <a:rPr lang="vi-VN" sz="1400" b="1" dirty="0" err="1">
                <a:solidFill>
                  <a:schemeClr val="tx1"/>
                </a:solidFill>
              </a:rPr>
              <a:t>Google</a:t>
            </a:r>
            <a:r>
              <a:rPr lang="vi-VN" sz="1400" b="1" dirty="0">
                <a:solidFill>
                  <a:schemeClr val="tx1"/>
                </a:solidFill>
              </a:rPr>
              <a:t> </a:t>
            </a:r>
            <a:r>
              <a:rPr lang="vi-VN" sz="1400" b="1" dirty="0" err="1">
                <a:solidFill>
                  <a:schemeClr val="tx1"/>
                </a:solidFill>
              </a:rPr>
              <a:t>Maps</a:t>
            </a:r>
            <a:r>
              <a:rPr lang="vi-VN" sz="1400" b="1" dirty="0">
                <a:solidFill>
                  <a:schemeClr val="tx1"/>
                </a:solidFill>
              </a:rPr>
              <a:t> API</a:t>
            </a:r>
            <a:r>
              <a:rPr lang="vi-VN" sz="1400" dirty="0">
                <a:solidFill>
                  <a:schemeClr val="tx1"/>
                </a:solidFill>
              </a:rPr>
              <a:t> để hiển thị vị trí người dùng.</a:t>
            </a:r>
            <a:endParaRPr lang="vi-VN" sz="140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50273-286E-867B-A38D-59ADA5CA12C6}"/>
              </a:ext>
            </a:extLst>
          </p:cNvPr>
          <p:cNvSpPr txBox="1"/>
          <p:nvPr/>
        </p:nvSpPr>
        <p:spPr>
          <a:xfrm>
            <a:off x="5325390" y="4708030"/>
            <a:ext cx="5215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FF0000"/>
                </a:solidFill>
                <a:latin typeface="Exo 2" panose="020B0604020202020204" charset="-93"/>
                <a:ea typeface="Exo 2" panose="020B0604020202020204" charset="-93"/>
              </a:rPr>
              <a:t>Ứng dụng cao trong các </a:t>
            </a:r>
            <a:r>
              <a:rPr lang="vi-VN" dirty="0" err="1">
                <a:solidFill>
                  <a:srgbClr val="FF0000"/>
                </a:solidFill>
                <a:latin typeface="Exo 2" panose="020B0604020202020204" charset="-93"/>
                <a:ea typeface="Exo 2" panose="020B0604020202020204" charset="-93"/>
              </a:rPr>
              <a:t>app</a:t>
            </a:r>
            <a:r>
              <a:rPr lang="vi-VN" dirty="0">
                <a:solidFill>
                  <a:srgbClr val="FF0000"/>
                </a:solidFill>
                <a:latin typeface="Exo 2" panose="020B0604020202020204" charset="-93"/>
                <a:ea typeface="Exo 2" panose="020B0604020202020204" charset="-93"/>
              </a:rPr>
              <a:t> thực tế.</a:t>
            </a:r>
          </a:p>
        </p:txBody>
      </p:sp>
    </p:spTree>
    <p:extLst>
      <p:ext uri="{BB962C8B-B14F-4D97-AF65-F5344CB8AC3E}">
        <p14:creationId xmlns:p14="http://schemas.microsoft.com/office/powerpoint/2010/main" val="97724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8.64198E-7 L 0.02326 8.64198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40"/>
          <p:cNvSpPr txBox="1">
            <a:spLocks noGrp="1"/>
          </p:cNvSpPr>
          <p:nvPr>
            <p:ph type="title"/>
          </p:nvPr>
        </p:nvSpPr>
        <p:spPr>
          <a:xfrm>
            <a:off x="720000" y="3211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/>
              <a:t>Tích hợp </a:t>
            </a: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Maps</a:t>
            </a:r>
            <a:endParaRPr dirty="0"/>
          </a:p>
        </p:txBody>
      </p:sp>
      <p:sp>
        <p:nvSpPr>
          <p:cNvPr id="1188" name="Google Shape;1188;p40"/>
          <p:cNvSpPr txBox="1"/>
          <p:nvPr/>
        </p:nvSpPr>
        <p:spPr>
          <a:xfrm>
            <a:off x="4572000" y="528156"/>
            <a:ext cx="426479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err="1">
                <a:latin typeface="Exo 2" panose="020B0604020202020204" charset="-93"/>
                <a:ea typeface="Exo 2" panose="020B0604020202020204" charset="-93"/>
              </a:rPr>
              <a:t>Thêm</a:t>
            </a:r>
            <a:r>
              <a:rPr lang="fr-FR" dirty="0">
                <a:latin typeface="Exo 2" panose="020B0604020202020204" charset="-93"/>
                <a:ea typeface="Exo 2" panose="020B0604020202020204" charset="-93"/>
              </a:rPr>
              <a:t> key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API</a:t>
            </a:r>
            <a:r>
              <a:rPr lang="fr-FR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fr-FR" dirty="0" err="1">
                <a:latin typeface="Exo 2" panose="020B0604020202020204" charset="-93"/>
                <a:ea typeface="Exo 2" panose="020B0604020202020204" charset="-93"/>
              </a:rPr>
              <a:t>vào</a:t>
            </a:r>
            <a:r>
              <a:rPr lang="fr-FR" dirty="0">
                <a:latin typeface="Exo 2" panose="020B0604020202020204" charset="-93"/>
                <a:ea typeface="Exo 2" panose="020B0604020202020204" charset="-93"/>
              </a:rPr>
              <a:t> file AndroidManifest.xml</a:t>
            </a:r>
            <a:endParaRPr dirty="0">
              <a:solidFill>
                <a:schemeClr val="dk1"/>
              </a:solidFill>
              <a:latin typeface="Exo 2" panose="020B0604020202020204" charset="-93"/>
              <a:ea typeface="Exo 2" panose="020B0604020202020204" charset="-93"/>
              <a:cs typeface="Exo 2 ExtraBold"/>
              <a:sym typeface="Exo 2 ExtraBold"/>
            </a:endParaRPr>
          </a:p>
        </p:txBody>
      </p:sp>
      <p:sp>
        <p:nvSpPr>
          <p:cNvPr id="1189" name="Google Shape;1189;p40"/>
          <p:cNvSpPr txBox="1"/>
          <p:nvPr/>
        </p:nvSpPr>
        <p:spPr>
          <a:xfrm>
            <a:off x="4572000" y="893864"/>
            <a:ext cx="4264790" cy="77650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12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&lt;</a:t>
            </a:r>
            <a:r>
              <a:rPr lang="vi-VN" sz="12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meta-data</a:t>
            </a:r>
            <a:endParaRPr lang="vi-VN" sz="12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lvl="0"/>
            <a:r>
              <a:rPr lang="vi-VN" sz="12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   </a:t>
            </a:r>
            <a:r>
              <a:rPr lang="vi-VN" sz="12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android:name</a:t>
            </a:r>
            <a:r>
              <a:rPr lang="vi-VN" sz="12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="</a:t>
            </a:r>
            <a:r>
              <a:rPr lang="vi-VN" sz="12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com.google.android.geo.API_KEY</a:t>
            </a:r>
            <a:r>
              <a:rPr lang="vi-VN" sz="12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"</a:t>
            </a:r>
          </a:p>
          <a:p>
            <a:pPr lvl="0"/>
            <a:r>
              <a:rPr lang="vi-VN" sz="12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   </a:t>
            </a:r>
            <a:r>
              <a:rPr lang="vi-VN" sz="12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android:value</a:t>
            </a:r>
            <a:r>
              <a:rPr lang="vi-VN" sz="12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="${MAPS_API_KEY}" /&gt;</a:t>
            </a:r>
          </a:p>
        </p:txBody>
      </p:sp>
      <p:sp>
        <p:nvSpPr>
          <p:cNvPr id="2" name="Google Shape;1189;p40">
            <a:extLst>
              <a:ext uri="{FF2B5EF4-FFF2-40B4-BE49-F238E27FC236}">
                <a16:creationId xmlns:a16="http://schemas.microsoft.com/office/drawing/2014/main" id="{CAF6FA18-6DBA-1885-66AA-FFDCCD782CA6}"/>
              </a:ext>
            </a:extLst>
          </p:cNvPr>
          <p:cNvSpPr txBox="1"/>
          <p:nvPr/>
        </p:nvSpPr>
        <p:spPr>
          <a:xfrm>
            <a:off x="4572000" y="2058620"/>
            <a:ext cx="4264790" cy="77650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12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implementation</a:t>
            </a:r>
            <a:r>
              <a:rPr lang="fr-FR" sz="12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("</a:t>
            </a:r>
            <a:r>
              <a:rPr lang="fr-FR" sz="12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com.google.maps.android:maps-compose:latest</a:t>
            </a:r>
            <a:r>
              <a:rPr lang="fr-FR" sz="12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")</a:t>
            </a:r>
            <a:endParaRPr lang="vi-VN" sz="12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" name="Google Shape;1188;p40">
            <a:extLst>
              <a:ext uri="{FF2B5EF4-FFF2-40B4-BE49-F238E27FC236}">
                <a16:creationId xmlns:a16="http://schemas.microsoft.com/office/drawing/2014/main" id="{E47FBF01-836A-C4AF-C227-75755841C7C3}"/>
              </a:ext>
            </a:extLst>
          </p:cNvPr>
          <p:cNvSpPr txBox="1"/>
          <p:nvPr/>
        </p:nvSpPr>
        <p:spPr>
          <a:xfrm>
            <a:off x="4572000" y="1670368"/>
            <a:ext cx="4264790" cy="36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Thêm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dependency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:</a:t>
            </a:r>
            <a:endParaRPr dirty="0">
              <a:solidFill>
                <a:schemeClr val="dk1"/>
              </a:solidFill>
              <a:latin typeface="Exo 2" panose="020B0604020202020204" charset="-93"/>
              <a:ea typeface="Exo 2" panose="020B0604020202020204" charset="-93"/>
              <a:cs typeface="Exo 2 ExtraBold"/>
              <a:sym typeface="Exo 2 ExtraBold"/>
            </a:endParaRPr>
          </a:p>
        </p:txBody>
      </p:sp>
      <p:sp>
        <p:nvSpPr>
          <p:cNvPr id="7" name="Google Shape;1189;p40">
            <a:extLst>
              <a:ext uri="{FF2B5EF4-FFF2-40B4-BE49-F238E27FC236}">
                <a16:creationId xmlns:a16="http://schemas.microsoft.com/office/drawing/2014/main" id="{9538D1A6-A232-048E-1C77-49D07229D104}"/>
              </a:ext>
            </a:extLst>
          </p:cNvPr>
          <p:cNvSpPr txBox="1"/>
          <p:nvPr/>
        </p:nvSpPr>
        <p:spPr>
          <a:xfrm>
            <a:off x="4068388" y="3294863"/>
            <a:ext cx="3549093" cy="111016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vi-VN" sz="1200" dirty="0">
              <a:latin typeface="Exo 2" panose="020B0604020202020204" charset="-93"/>
              <a:ea typeface="Exo 2" panose="020B0604020202020204" charset="-93"/>
            </a:endParaRPr>
          </a:p>
          <a:p>
            <a:r>
              <a:rPr lang="vi-VN" sz="1200" dirty="0" err="1">
                <a:latin typeface="Exo 2" panose="020B0604020202020204" charset="-93"/>
                <a:ea typeface="Exo 2" panose="020B0604020202020204" charset="-93"/>
              </a:rPr>
              <a:t>GoogleMap</a:t>
            </a:r>
            <a:r>
              <a:rPr lang="vi-VN" sz="1200" dirty="0">
                <a:latin typeface="Exo 2" panose="020B0604020202020204" charset="-93"/>
                <a:ea typeface="Exo 2" panose="020B0604020202020204" charset="-93"/>
              </a:rPr>
              <a:t>(</a:t>
            </a:r>
          </a:p>
          <a:p>
            <a:r>
              <a:rPr lang="vi-VN" sz="1200" dirty="0">
                <a:latin typeface="Exo 2" panose="020B0604020202020204" charset="-93"/>
                <a:ea typeface="Exo 2" panose="020B0604020202020204" charset="-93"/>
              </a:rPr>
              <a:t>    </a:t>
            </a:r>
            <a:r>
              <a:rPr lang="vi-VN" sz="1200" dirty="0" err="1">
                <a:latin typeface="Exo 2" panose="020B0604020202020204" charset="-93"/>
                <a:ea typeface="Exo 2" panose="020B0604020202020204" charset="-93"/>
              </a:rPr>
              <a:t>modifier</a:t>
            </a:r>
            <a:r>
              <a:rPr lang="vi-VN" sz="1200" dirty="0">
                <a:latin typeface="Exo 2" panose="020B0604020202020204" charset="-93"/>
                <a:ea typeface="Exo 2" panose="020B0604020202020204" charset="-93"/>
              </a:rPr>
              <a:t> = </a:t>
            </a:r>
            <a:r>
              <a:rPr lang="vi-VN" sz="1200" dirty="0" err="1">
                <a:latin typeface="Exo 2" panose="020B0604020202020204" charset="-93"/>
                <a:ea typeface="Exo 2" panose="020B0604020202020204" charset="-93"/>
              </a:rPr>
              <a:t>Modifier.fillMaxSize</a:t>
            </a:r>
            <a:r>
              <a:rPr lang="vi-VN" sz="1200" dirty="0">
                <a:latin typeface="Exo 2" panose="020B0604020202020204" charset="-93"/>
                <a:ea typeface="Exo 2" panose="020B0604020202020204" charset="-93"/>
              </a:rPr>
              <a:t>(),</a:t>
            </a:r>
          </a:p>
          <a:p>
            <a:r>
              <a:rPr lang="vi-VN" sz="1200" dirty="0">
                <a:latin typeface="Exo 2" panose="020B0604020202020204" charset="-93"/>
                <a:ea typeface="Exo 2" panose="020B0604020202020204" charset="-93"/>
              </a:rPr>
              <a:t>    </a:t>
            </a:r>
            <a:r>
              <a:rPr lang="vi-VN" sz="1200" dirty="0" err="1">
                <a:latin typeface="Exo 2" panose="020B0604020202020204" charset="-93"/>
                <a:ea typeface="Exo 2" panose="020B0604020202020204" charset="-93"/>
              </a:rPr>
              <a:t>cameraPositionState</a:t>
            </a:r>
            <a:r>
              <a:rPr lang="vi-VN" sz="1200" dirty="0">
                <a:latin typeface="Exo 2" panose="020B0604020202020204" charset="-93"/>
                <a:ea typeface="Exo 2" panose="020B0604020202020204" charset="-93"/>
              </a:rPr>
              <a:t> = </a:t>
            </a:r>
            <a:r>
              <a:rPr lang="vi-VN" sz="1200" dirty="0" err="1">
                <a:latin typeface="Exo 2" panose="020B0604020202020204" charset="-93"/>
                <a:ea typeface="Exo 2" panose="020B0604020202020204" charset="-93"/>
              </a:rPr>
              <a:t>cameraPositionState</a:t>
            </a:r>
            <a:endParaRPr lang="vi-VN" sz="1200" dirty="0">
              <a:latin typeface="Exo 2" panose="020B0604020202020204" charset="-93"/>
              <a:ea typeface="Exo 2" panose="020B0604020202020204" charset="-93"/>
            </a:endParaRPr>
          </a:p>
          <a:p>
            <a:r>
              <a:rPr lang="vi-VN" sz="1200" dirty="0">
                <a:latin typeface="Exo 2" panose="020B0604020202020204" charset="-93"/>
                <a:ea typeface="Exo 2" panose="020B0604020202020204" charset="-93"/>
              </a:rPr>
              <a:t>)</a:t>
            </a:r>
          </a:p>
        </p:txBody>
      </p:sp>
      <p:grpSp>
        <p:nvGrpSpPr>
          <p:cNvPr id="6" name="Google Shape;53;p13">
            <a:extLst>
              <a:ext uri="{FF2B5EF4-FFF2-40B4-BE49-F238E27FC236}">
                <a16:creationId xmlns:a16="http://schemas.microsoft.com/office/drawing/2014/main" id="{721AB3BD-4ECF-89BE-C9B2-616C20CE3976}"/>
              </a:ext>
            </a:extLst>
          </p:cNvPr>
          <p:cNvGrpSpPr/>
          <p:nvPr/>
        </p:nvGrpSpPr>
        <p:grpSpPr>
          <a:xfrm>
            <a:off x="1265840" y="965200"/>
            <a:ext cx="2391760" cy="3891204"/>
            <a:chOff x="5140796" y="-6"/>
            <a:chExt cx="3990601" cy="5143490"/>
          </a:xfrm>
        </p:grpSpPr>
        <p:grpSp>
          <p:nvGrpSpPr>
            <p:cNvPr id="8" name="Google Shape;54;p13">
              <a:extLst>
                <a:ext uri="{FF2B5EF4-FFF2-40B4-BE49-F238E27FC236}">
                  <a16:creationId xmlns:a16="http://schemas.microsoft.com/office/drawing/2014/main" id="{C380C620-7315-0B3A-D04E-4698FF2D5F36}"/>
                </a:ext>
              </a:extLst>
            </p:cNvPr>
            <p:cNvGrpSpPr/>
            <p:nvPr/>
          </p:nvGrpSpPr>
          <p:grpSpPr>
            <a:xfrm rot="5400000">
              <a:off x="4564352" y="576438"/>
              <a:ext cx="5143490" cy="3990601"/>
              <a:chOff x="2782711" y="1319300"/>
              <a:chExt cx="3578578" cy="2776457"/>
            </a:xfrm>
          </p:grpSpPr>
          <p:sp>
            <p:nvSpPr>
              <p:cNvPr id="16" name="Google Shape;55;p13">
                <a:extLst>
                  <a:ext uri="{FF2B5EF4-FFF2-40B4-BE49-F238E27FC236}">
                    <a16:creationId xmlns:a16="http://schemas.microsoft.com/office/drawing/2014/main" id="{A0E05121-8831-3F6F-9E53-6F145F9C8E54}"/>
                  </a:ext>
                </a:extLst>
              </p:cNvPr>
              <p:cNvSpPr/>
              <p:nvPr/>
            </p:nvSpPr>
            <p:spPr>
              <a:xfrm>
                <a:off x="2782711" y="1319300"/>
                <a:ext cx="3578543" cy="2776457"/>
              </a:xfrm>
              <a:custGeom>
                <a:avLst/>
                <a:gdLst/>
                <a:ahLst/>
                <a:cxnLst/>
                <a:rect l="l" t="t" r="r" b="b"/>
                <a:pathLst>
                  <a:path w="47733" h="37033" extrusionOk="0">
                    <a:moveTo>
                      <a:pt x="1920" y="1"/>
                    </a:moveTo>
                    <a:cubicBezTo>
                      <a:pt x="863" y="1"/>
                      <a:pt x="1" y="875"/>
                      <a:pt x="1" y="1932"/>
                    </a:cubicBezTo>
                    <a:lnTo>
                      <a:pt x="1" y="35102"/>
                    </a:lnTo>
                    <a:cubicBezTo>
                      <a:pt x="1" y="36170"/>
                      <a:pt x="863" y="37033"/>
                      <a:pt x="1920" y="37033"/>
                    </a:cubicBezTo>
                    <a:lnTo>
                      <a:pt x="45802" y="37033"/>
                    </a:lnTo>
                    <a:cubicBezTo>
                      <a:pt x="46870" y="37033"/>
                      <a:pt x="47733" y="36170"/>
                      <a:pt x="47733" y="35102"/>
                    </a:cubicBezTo>
                    <a:lnTo>
                      <a:pt x="47733" y="1932"/>
                    </a:lnTo>
                    <a:cubicBezTo>
                      <a:pt x="47733" y="875"/>
                      <a:pt x="46870" y="1"/>
                      <a:pt x="45802" y="1"/>
                    </a:cubicBezTo>
                    <a:close/>
                  </a:path>
                </a:pathLst>
              </a:custGeom>
              <a:solidFill>
                <a:srgbClr val="1F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6;p13">
                <a:extLst>
                  <a:ext uri="{FF2B5EF4-FFF2-40B4-BE49-F238E27FC236}">
                    <a16:creationId xmlns:a16="http://schemas.microsoft.com/office/drawing/2014/main" id="{B47A77D4-EF63-E4D9-C22B-B0F212D00640}"/>
                  </a:ext>
                </a:extLst>
              </p:cNvPr>
              <p:cNvSpPr/>
              <p:nvPr/>
            </p:nvSpPr>
            <p:spPr>
              <a:xfrm>
                <a:off x="3737015" y="1319300"/>
                <a:ext cx="1323970" cy="2776457"/>
              </a:xfrm>
              <a:custGeom>
                <a:avLst/>
                <a:gdLst/>
                <a:ahLst/>
                <a:cxnLst/>
                <a:rect l="l" t="t" r="r" b="b"/>
                <a:pathLst>
                  <a:path w="17660" h="37033" extrusionOk="0">
                    <a:moveTo>
                      <a:pt x="12680" y="1"/>
                    </a:moveTo>
                    <a:lnTo>
                      <a:pt x="0" y="37033"/>
                    </a:lnTo>
                    <a:lnTo>
                      <a:pt x="4992" y="37033"/>
                    </a:lnTo>
                    <a:lnTo>
                      <a:pt x="17660" y="1"/>
                    </a:lnTo>
                    <a:close/>
                  </a:path>
                </a:pathLst>
              </a:custGeom>
              <a:solidFill>
                <a:srgbClr val="2E2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7;p13">
                <a:extLst>
                  <a:ext uri="{FF2B5EF4-FFF2-40B4-BE49-F238E27FC236}">
                    <a16:creationId xmlns:a16="http://schemas.microsoft.com/office/drawing/2014/main" id="{31A18A43-149E-0907-44CF-B465C78FF403}"/>
                  </a:ext>
                </a:extLst>
              </p:cNvPr>
              <p:cNvSpPr/>
              <p:nvPr/>
            </p:nvSpPr>
            <p:spPr>
              <a:xfrm>
                <a:off x="5763928" y="1600667"/>
                <a:ext cx="597361" cy="2495085"/>
              </a:xfrm>
              <a:custGeom>
                <a:avLst/>
                <a:gdLst/>
                <a:ahLst/>
                <a:cxnLst/>
                <a:rect l="l" t="t" r="r" b="b"/>
                <a:pathLst>
                  <a:path w="7968" h="33280" extrusionOk="0">
                    <a:moveTo>
                      <a:pt x="7968" y="1"/>
                    </a:moveTo>
                    <a:lnTo>
                      <a:pt x="0" y="33280"/>
                    </a:lnTo>
                    <a:lnTo>
                      <a:pt x="3474" y="33280"/>
                    </a:lnTo>
                    <a:lnTo>
                      <a:pt x="7968" y="14527"/>
                    </a:lnTo>
                    <a:lnTo>
                      <a:pt x="7968" y="1"/>
                    </a:lnTo>
                    <a:close/>
                  </a:path>
                </a:pathLst>
              </a:custGeom>
              <a:solidFill>
                <a:srgbClr val="2E2F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8;p13">
                <a:extLst>
                  <a:ext uri="{FF2B5EF4-FFF2-40B4-BE49-F238E27FC236}">
                    <a16:creationId xmlns:a16="http://schemas.microsoft.com/office/drawing/2014/main" id="{0D504CA2-C340-D543-EEA5-6D79653A80F8}"/>
                  </a:ext>
                </a:extLst>
              </p:cNvPr>
              <p:cNvSpPr/>
              <p:nvPr/>
            </p:nvSpPr>
            <p:spPr>
              <a:xfrm>
                <a:off x="2911136" y="1426734"/>
                <a:ext cx="3153313" cy="2563385"/>
              </a:xfrm>
              <a:custGeom>
                <a:avLst/>
                <a:gdLst/>
                <a:ahLst/>
                <a:cxnLst/>
                <a:rect l="l" t="t" r="r" b="b"/>
                <a:pathLst>
                  <a:path w="42061" h="34191" extrusionOk="0">
                    <a:moveTo>
                      <a:pt x="1700" y="1"/>
                    </a:moveTo>
                    <a:cubicBezTo>
                      <a:pt x="765" y="1"/>
                      <a:pt x="0" y="754"/>
                      <a:pt x="0" y="1701"/>
                    </a:cubicBezTo>
                    <a:lnTo>
                      <a:pt x="0" y="32490"/>
                    </a:lnTo>
                    <a:cubicBezTo>
                      <a:pt x="0" y="33426"/>
                      <a:pt x="765" y="34191"/>
                      <a:pt x="1700" y="34191"/>
                    </a:cubicBezTo>
                    <a:lnTo>
                      <a:pt x="40360" y="34191"/>
                    </a:lnTo>
                    <a:cubicBezTo>
                      <a:pt x="40457" y="34191"/>
                      <a:pt x="40554" y="34179"/>
                      <a:pt x="40639" y="34154"/>
                    </a:cubicBezTo>
                    <a:cubicBezTo>
                      <a:pt x="41004" y="34094"/>
                      <a:pt x="41332" y="33936"/>
                      <a:pt x="41575" y="33669"/>
                    </a:cubicBezTo>
                    <a:cubicBezTo>
                      <a:pt x="41878" y="33365"/>
                      <a:pt x="42060" y="32940"/>
                      <a:pt x="42060" y="32490"/>
                    </a:cubicBezTo>
                    <a:lnTo>
                      <a:pt x="42060" y="1701"/>
                    </a:lnTo>
                    <a:cubicBezTo>
                      <a:pt x="42060" y="754"/>
                      <a:pt x="41295" y="1"/>
                      <a:pt x="40360" y="1"/>
                    </a:cubicBezTo>
                    <a:close/>
                  </a:path>
                </a:pathLst>
              </a:custGeom>
              <a:solidFill>
                <a:srgbClr val="DCD7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59;p13">
                <a:extLst>
                  <a:ext uri="{FF2B5EF4-FFF2-40B4-BE49-F238E27FC236}">
                    <a16:creationId xmlns:a16="http://schemas.microsoft.com/office/drawing/2014/main" id="{7F2ED4CE-5B94-442A-7D5B-E674BC06CF84}"/>
                  </a:ext>
                </a:extLst>
              </p:cNvPr>
              <p:cNvSpPr/>
              <p:nvPr/>
            </p:nvSpPr>
            <p:spPr>
              <a:xfrm>
                <a:off x="6114492" y="2616902"/>
                <a:ext cx="182177" cy="182183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2430" extrusionOk="0">
                    <a:moveTo>
                      <a:pt x="1215" y="0"/>
                    </a:moveTo>
                    <a:cubicBezTo>
                      <a:pt x="535" y="0"/>
                      <a:pt x="0" y="547"/>
                      <a:pt x="0" y="1215"/>
                    </a:cubicBezTo>
                    <a:cubicBezTo>
                      <a:pt x="0" y="1883"/>
                      <a:pt x="535" y="2429"/>
                      <a:pt x="1215" y="2429"/>
                    </a:cubicBezTo>
                    <a:cubicBezTo>
                      <a:pt x="1883" y="2429"/>
                      <a:pt x="2429" y="1883"/>
                      <a:pt x="2429" y="1215"/>
                    </a:cubicBezTo>
                    <a:cubicBezTo>
                      <a:pt x="2429" y="547"/>
                      <a:pt x="1883" y="0"/>
                      <a:pt x="1215" y="0"/>
                    </a:cubicBezTo>
                    <a:close/>
                  </a:path>
                </a:pathLst>
              </a:custGeom>
              <a:solidFill>
                <a:srgbClr val="5353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;p13">
                <a:extLst>
                  <a:ext uri="{FF2B5EF4-FFF2-40B4-BE49-F238E27FC236}">
                    <a16:creationId xmlns:a16="http://schemas.microsoft.com/office/drawing/2014/main" id="{EA949698-815D-C944-C62F-20E34CD60636}"/>
                  </a:ext>
                </a:extLst>
              </p:cNvPr>
              <p:cNvSpPr/>
              <p:nvPr/>
            </p:nvSpPr>
            <p:spPr>
              <a:xfrm>
                <a:off x="5515325" y="2096002"/>
                <a:ext cx="549155" cy="42884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72" extrusionOk="0">
                    <a:moveTo>
                      <a:pt x="365" y="1"/>
                    </a:moveTo>
                    <a:cubicBezTo>
                      <a:pt x="1" y="1"/>
                      <a:pt x="1" y="572"/>
                      <a:pt x="365" y="572"/>
                    </a:cubicBezTo>
                    <a:lnTo>
                      <a:pt x="7324" y="572"/>
                    </a:lnTo>
                    <a:lnTo>
                      <a:pt x="73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1;p13">
                <a:extLst>
                  <a:ext uri="{FF2B5EF4-FFF2-40B4-BE49-F238E27FC236}">
                    <a16:creationId xmlns:a16="http://schemas.microsoft.com/office/drawing/2014/main" id="{F6E69B74-D4DD-5B69-193A-BDB743266B27}"/>
                  </a:ext>
                </a:extLst>
              </p:cNvPr>
              <p:cNvSpPr/>
              <p:nvPr/>
            </p:nvSpPr>
            <p:spPr>
              <a:xfrm>
                <a:off x="3320852" y="2964693"/>
                <a:ext cx="881497" cy="173112"/>
              </a:xfrm>
              <a:custGeom>
                <a:avLst/>
                <a:gdLst/>
                <a:ahLst/>
                <a:cxnLst/>
                <a:rect l="l" t="t" r="r" b="b"/>
                <a:pathLst>
                  <a:path w="11758" h="2309" extrusionOk="0">
                    <a:moveTo>
                      <a:pt x="11721" y="1"/>
                    </a:moveTo>
                    <a:lnTo>
                      <a:pt x="9790" y="13"/>
                    </a:lnTo>
                    <a:cubicBezTo>
                      <a:pt x="9243" y="219"/>
                      <a:pt x="8685" y="402"/>
                      <a:pt x="8126" y="572"/>
                    </a:cubicBezTo>
                    <a:cubicBezTo>
                      <a:pt x="6759" y="961"/>
                      <a:pt x="5354" y="1150"/>
                      <a:pt x="3947" y="1150"/>
                    </a:cubicBezTo>
                    <a:cubicBezTo>
                      <a:pt x="3554" y="1150"/>
                      <a:pt x="3162" y="1135"/>
                      <a:pt x="2770" y="1106"/>
                    </a:cubicBezTo>
                    <a:cubicBezTo>
                      <a:pt x="1835" y="1045"/>
                      <a:pt x="912" y="912"/>
                      <a:pt x="1" y="705"/>
                    </a:cubicBezTo>
                    <a:lnTo>
                      <a:pt x="1" y="705"/>
                    </a:lnTo>
                    <a:lnTo>
                      <a:pt x="13" y="2308"/>
                    </a:lnTo>
                    <a:lnTo>
                      <a:pt x="11758" y="2151"/>
                    </a:lnTo>
                    <a:lnTo>
                      <a:pt x="11721" y="1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2;p13">
                <a:extLst>
                  <a:ext uri="{FF2B5EF4-FFF2-40B4-BE49-F238E27FC236}">
                    <a16:creationId xmlns:a16="http://schemas.microsoft.com/office/drawing/2014/main" id="{E930DD09-1205-C92E-8174-826014441031}"/>
                  </a:ext>
                </a:extLst>
              </p:cNvPr>
              <p:cNvSpPr/>
              <p:nvPr/>
            </p:nvSpPr>
            <p:spPr>
              <a:xfrm>
                <a:off x="5264022" y="1684485"/>
                <a:ext cx="209466" cy="66658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8891" extrusionOk="0">
                    <a:moveTo>
                      <a:pt x="0" y="0"/>
                    </a:moveTo>
                    <a:lnTo>
                      <a:pt x="0" y="8891"/>
                    </a:lnTo>
                    <a:lnTo>
                      <a:pt x="2794" y="8891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;p13">
                <a:extLst>
                  <a:ext uri="{FF2B5EF4-FFF2-40B4-BE49-F238E27FC236}">
                    <a16:creationId xmlns:a16="http://schemas.microsoft.com/office/drawing/2014/main" id="{3726D5D1-4276-7A36-43CF-9CEBD23CA14A}"/>
                  </a:ext>
                </a:extLst>
              </p:cNvPr>
              <p:cNvSpPr/>
              <p:nvPr/>
            </p:nvSpPr>
            <p:spPr>
              <a:xfrm>
                <a:off x="2912035" y="2684451"/>
                <a:ext cx="3150614" cy="343749"/>
              </a:xfrm>
              <a:custGeom>
                <a:avLst/>
                <a:gdLst/>
                <a:ahLst/>
                <a:cxnLst/>
                <a:rect l="l" t="t" r="r" b="b"/>
                <a:pathLst>
                  <a:path w="42025" h="4585" extrusionOk="0">
                    <a:moveTo>
                      <a:pt x="23048" y="1"/>
                    </a:moveTo>
                    <a:cubicBezTo>
                      <a:pt x="21911" y="1"/>
                      <a:pt x="20763" y="146"/>
                      <a:pt x="19603" y="496"/>
                    </a:cubicBezTo>
                    <a:cubicBezTo>
                      <a:pt x="19300" y="593"/>
                      <a:pt x="19008" y="678"/>
                      <a:pt x="18729" y="775"/>
                    </a:cubicBezTo>
                    <a:cubicBezTo>
                      <a:pt x="18279" y="921"/>
                      <a:pt x="17842" y="1079"/>
                      <a:pt x="17405" y="1249"/>
                    </a:cubicBezTo>
                    <a:cubicBezTo>
                      <a:pt x="14976" y="2136"/>
                      <a:pt x="12620" y="3217"/>
                      <a:pt x="9960" y="3314"/>
                    </a:cubicBezTo>
                    <a:cubicBezTo>
                      <a:pt x="9782" y="3320"/>
                      <a:pt x="9605" y="3323"/>
                      <a:pt x="9428" y="3323"/>
                    </a:cubicBezTo>
                    <a:cubicBezTo>
                      <a:pt x="7869" y="3323"/>
                      <a:pt x="6314" y="3088"/>
                      <a:pt x="4798" y="2706"/>
                    </a:cubicBezTo>
                    <a:cubicBezTo>
                      <a:pt x="4312" y="2585"/>
                      <a:pt x="3838" y="2464"/>
                      <a:pt x="3377" y="2306"/>
                    </a:cubicBezTo>
                    <a:cubicBezTo>
                      <a:pt x="2235" y="1953"/>
                      <a:pt x="1105" y="1528"/>
                      <a:pt x="0" y="1079"/>
                    </a:cubicBezTo>
                    <a:lnTo>
                      <a:pt x="0" y="2427"/>
                    </a:lnTo>
                    <a:cubicBezTo>
                      <a:pt x="1190" y="2901"/>
                      <a:pt x="2405" y="3338"/>
                      <a:pt x="3632" y="3690"/>
                    </a:cubicBezTo>
                    <a:cubicBezTo>
                      <a:pt x="4105" y="3824"/>
                      <a:pt x="4579" y="3945"/>
                      <a:pt x="5041" y="4055"/>
                    </a:cubicBezTo>
                    <a:cubicBezTo>
                      <a:pt x="6097" y="4298"/>
                      <a:pt x="7142" y="4468"/>
                      <a:pt x="8223" y="4540"/>
                    </a:cubicBezTo>
                    <a:cubicBezTo>
                      <a:pt x="8615" y="4570"/>
                      <a:pt x="9008" y="4584"/>
                      <a:pt x="9401" y="4584"/>
                    </a:cubicBezTo>
                    <a:cubicBezTo>
                      <a:pt x="10811" y="4584"/>
                      <a:pt x="12221" y="4395"/>
                      <a:pt x="13579" y="4006"/>
                    </a:cubicBezTo>
                    <a:cubicBezTo>
                      <a:pt x="14879" y="3642"/>
                      <a:pt x="16142" y="3107"/>
                      <a:pt x="17417" y="2609"/>
                    </a:cubicBezTo>
                    <a:cubicBezTo>
                      <a:pt x="17794" y="2464"/>
                      <a:pt x="18158" y="2318"/>
                      <a:pt x="18547" y="2184"/>
                    </a:cubicBezTo>
                    <a:cubicBezTo>
                      <a:pt x="18595" y="2160"/>
                      <a:pt x="18680" y="2136"/>
                      <a:pt x="18741" y="2111"/>
                    </a:cubicBezTo>
                    <a:cubicBezTo>
                      <a:pt x="20193" y="1590"/>
                      <a:pt x="21675" y="1252"/>
                      <a:pt x="23224" y="1252"/>
                    </a:cubicBezTo>
                    <a:cubicBezTo>
                      <a:pt x="23373" y="1252"/>
                      <a:pt x="23522" y="1255"/>
                      <a:pt x="23672" y="1261"/>
                    </a:cubicBezTo>
                    <a:cubicBezTo>
                      <a:pt x="24632" y="1310"/>
                      <a:pt x="25567" y="1455"/>
                      <a:pt x="26514" y="1686"/>
                    </a:cubicBezTo>
                    <a:cubicBezTo>
                      <a:pt x="26866" y="1759"/>
                      <a:pt x="27231" y="1856"/>
                      <a:pt x="27571" y="1953"/>
                    </a:cubicBezTo>
                    <a:cubicBezTo>
                      <a:pt x="28093" y="2099"/>
                      <a:pt x="28603" y="2257"/>
                      <a:pt x="29113" y="2415"/>
                    </a:cubicBezTo>
                    <a:cubicBezTo>
                      <a:pt x="30146" y="2731"/>
                      <a:pt x="31178" y="3083"/>
                      <a:pt x="32210" y="3387"/>
                    </a:cubicBezTo>
                    <a:cubicBezTo>
                      <a:pt x="32648" y="3508"/>
                      <a:pt x="33085" y="3630"/>
                      <a:pt x="33522" y="3739"/>
                    </a:cubicBezTo>
                    <a:cubicBezTo>
                      <a:pt x="33826" y="3812"/>
                      <a:pt x="34129" y="3872"/>
                      <a:pt x="34433" y="3933"/>
                    </a:cubicBezTo>
                    <a:cubicBezTo>
                      <a:pt x="35045" y="4052"/>
                      <a:pt x="35644" y="4111"/>
                      <a:pt x="36234" y="4111"/>
                    </a:cubicBezTo>
                    <a:cubicBezTo>
                      <a:pt x="37460" y="4111"/>
                      <a:pt x="38649" y="3855"/>
                      <a:pt x="39838" y="3338"/>
                    </a:cubicBezTo>
                    <a:cubicBezTo>
                      <a:pt x="40567" y="3022"/>
                      <a:pt x="41320" y="2658"/>
                      <a:pt x="42024" y="2257"/>
                    </a:cubicBezTo>
                    <a:lnTo>
                      <a:pt x="42024" y="775"/>
                    </a:lnTo>
                    <a:cubicBezTo>
                      <a:pt x="41417" y="1152"/>
                      <a:pt x="40797" y="1492"/>
                      <a:pt x="40166" y="1808"/>
                    </a:cubicBezTo>
                    <a:cubicBezTo>
                      <a:pt x="38864" y="2459"/>
                      <a:pt x="37569" y="2860"/>
                      <a:pt x="36184" y="2860"/>
                    </a:cubicBezTo>
                    <a:cubicBezTo>
                      <a:pt x="35759" y="2860"/>
                      <a:pt x="35327" y="2823"/>
                      <a:pt x="34882" y="2743"/>
                    </a:cubicBezTo>
                    <a:cubicBezTo>
                      <a:pt x="34421" y="2658"/>
                      <a:pt x="33984" y="2561"/>
                      <a:pt x="33522" y="2439"/>
                    </a:cubicBezTo>
                    <a:cubicBezTo>
                      <a:pt x="33085" y="2318"/>
                      <a:pt x="32648" y="2196"/>
                      <a:pt x="32210" y="2063"/>
                    </a:cubicBezTo>
                    <a:cubicBezTo>
                      <a:pt x="31372" y="1808"/>
                      <a:pt x="30571" y="1528"/>
                      <a:pt x="29745" y="1273"/>
                    </a:cubicBezTo>
                    <a:cubicBezTo>
                      <a:pt x="28968" y="1030"/>
                      <a:pt x="28202" y="800"/>
                      <a:pt x="27425" y="605"/>
                    </a:cubicBezTo>
                    <a:cubicBezTo>
                      <a:pt x="27073" y="520"/>
                      <a:pt x="26708" y="435"/>
                      <a:pt x="26356" y="362"/>
                    </a:cubicBezTo>
                    <a:cubicBezTo>
                      <a:pt x="25263" y="140"/>
                      <a:pt x="24160" y="1"/>
                      <a:pt x="23048" y="1"/>
                    </a:cubicBezTo>
                    <a:close/>
                  </a:path>
                </a:pathLst>
              </a:custGeom>
              <a:solidFill>
                <a:srgbClr val="35A3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4;p13">
                <a:extLst>
                  <a:ext uri="{FF2B5EF4-FFF2-40B4-BE49-F238E27FC236}">
                    <a16:creationId xmlns:a16="http://schemas.microsoft.com/office/drawing/2014/main" id="{4CF0DEA4-930D-D0B6-D7B5-6C090136ACF0}"/>
                  </a:ext>
                </a:extLst>
              </p:cNvPr>
              <p:cNvSpPr/>
              <p:nvPr/>
            </p:nvSpPr>
            <p:spPr>
              <a:xfrm>
                <a:off x="3193401" y="1735465"/>
                <a:ext cx="1097261" cy="42884"/>
              </a:xfrm>
              <a:custGeom>
                <a:avLst/>
                <a:gdLst/>
                <a:ahLst/>
                <a:cxnLst/>
                <a:rect l="l" t="t" r="r" b="b"/>
                <a:pathLst>
                  <a:path w="14636" h="572" extrusionOk="0">
                    <a:moveTo>
                      <a:pt x="365" y="0"/>
                    </a:moveTo>
                    <a:cubicBezTo>
                      <a:pt x="0" y="0"/>
                      <a:pt x="0" y="571"/>
                      <a:pt x="365" y="571"/>
                    </a:cubicBezTo>
                    <a:lnTo>
                      <a:pt x="14271" y="571"/>
                    </a:lnTo>
                    <a:cubicBezTo>
                      <a:pt x="14636" y="571"/>
                      <a:pt x="14636" y="0"/>
                      <a:pt x="14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;p13">
                <a:extLst>
                  <a:ext uri="{FF2B5EF4-FFF2-40B4-BE49-F238E27FC236}">
                    <a16:creationId xmlns:a16="http://schemas.microsoft.com/office/drawing/2014/main" id="{F955BAD5-FEB4-A78D-9FA5-416967C3A483}"/>
                  </a:ext>
                </a:extLst>
              </p:cNvPr>
              <p:cNvSpPr/>
              <p:nvPr/>
            </p:nvSpPr>
            <p:spPr>
              <a:xfrm>
                <a:off x="4887968" y="2711590"/>
                <a:ext cx="91089" cy="11845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580" extrusionOk="0">
                    <a:moveTo>
                      <a:pt x="0" y="0"/>
                    </a:moveTo>
                    <a:lnTo>
                      <a:pt x="158" y="1312"/>
                    </a:lnTo>
                    <a:cubicBezTo>
                      <a:pt x="510" y="1385"/>
                      <a:pt x="875" y="1470"/>
                      <a:pt x="1215" y="1579"/>
                    </a:cubicBezTo>
                    <a:lnTo>
                      <a:pt x="1069" y="243"/>
                    </a:lnTo>
                    <a:cubicBezTo>
                      <a:pt x="717" y="158"/>
                      <a:pt x="352" y="73"/>
                      <a:pt x="0" y="0"/>
                    </a:cubicBezTo>
                    <a:close/>
                  </a:path>
                </a:pathLst>
              </a:custGeom>
              <a:solidFill>
                <a:srgbClr val="2374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;p13">
                <a:extLst>
                  <a:ext uri="{FF2B5EF4-FFF2-40B4-BE49-F238E27FC236}">
                    <a16:creationId xmlns:a16="http://schemas.microsoft.com/office/drawing/2014/main" id="{155170ED-0C3D-EBDA-1142-C36730584F5A}"/>
                  </a:ext>
                </a:extLst>
              </p:cNvPr>
              <p:cNvSpPr/>
              <p:nvPr/>
            </p:nvSpPr>
            <p:spPr>
              <a:xfrm>
                <a:off x="4842386" y="2136561"/>
                <a:ext cx="186300" cy="1283079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17114" extrusionOk="0">
                    <a:moveTo>
                      <a:pt x="274" y="0"/>
                    </a:moveTo>
                    <a:cubicBezTo>
                      <a:pt x="132" y="0"/>
                      <a:pt x="1" y="91"/>
                      <a:pt x="25" y="274"/>
                    </a:cubicBezTo>
                    <a:cubicBezTo>
                      <a:pt x="560" y="5120"/>
                      <a:pt x="1118" y="9954"/>
                      <a:pt x="1653" y="14788"/>
                    </a:cubicBezTo>
                    <a:lnTo>
                      <a:pt x="1884" y="16840"/>
                    </a:lnTo>
                    <a:cubicBezTo>
                      <a:pt x="1908" y="17022"/>
                      <a:pt x="2063" y="17114"/>
                      <a:pt x="2207" y="17114"/>
                    </a:cubicBezTo>
                    <a:cubicBezTo>
                      <a:pt x="2351" y="17114"/>
                      <a:pt x="2485" y="17022"/>
                      <a:pt x="2467" y="16840"/>
                    </a:cubicBezTo>
                    <a:cubicBezTo>
                      <a:pt x="1920" y="11994"/>
                      <a:pt x="1373" y="7172"/>
                      <a:pt x="827" y="2326"/>
                    </a:cubicBezTo>
                    <a:lnTo>
                      <a:pt x="596" y="274"/>
                    </a:lnTo>
                    <a:cubicBezTo>
                      <a:pt x="572" y="91"/>
                      <a:pt x="417" y="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;p13">
                <a:extLst>
                  <a:ext uri="{FF2B5EF4-FFF2-40B4-BE49-F238E27FC236}">
                    <a16:creationId xmlns:a16="http://schemas.microsoft.com/office/drawing/2014/main" id="{74B4D251-341B-6D21-8B6F-E5DDB1135DCC}"/>
                  </a:ext>
                </a:extLst>
              </p:cNvPr>
              <p:cNvSpPr/>
              <p:nvPr/>
            </p:nvSpPr>
            <p:spPr>
              <a:xfrm>
                <a:off x="3230737" y="3157744"/>
                <a:ext cx="1059026" cy="43784"/>
              </a:xfrm>
              <a:custGeom>
                <a:avLst/>
                <a:gdLst/>
                <a:ahLst/>
                <a:cxnLst/>
                <a:rect l="l" t="t" r="r" b="b"/>
                <a:pathLst>
                  <a:path w="14126" h="584" extrusionOk="0">
                    <a:moveTo>
                      <a:pt x="365" y="1"/>
                    </a:moveTo>
                    <a:cubicBezTo>
                      <a:pt x="0" y="1"/>
                      <a:pt x="0" y="584"/>
                      <a:pt x="365" y="584"/>
                    </a:cubicBezTo>
                    <a:lnTo>
                      <a:pt x="13761" y="584"/>
                    </a:lnTo>
                    <a:cubicBezTo>
                      <a:pt x="14126" y="584"/>
                      <a:pt x="14126" y="1"/>
                      <a:pt x="13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;p13">
                <a:extLst>
                  <a:ext uri="{FF2B5EF4-FFF2-40B4-BE49-F238E27FC236}">
                    <a16:creationId xmlns:a16="http://schemas.microsoft.com/office/drawing/2014/main" id="{1D0CD863-CD08-A4A1-3A37-5BF0FA4B872E}"/>
                  </a:ext>
                </a:extLst>
              </p:cNvPr>
              <p:cNvSpPr/>
              <p:nvPr/>
            </p:nvSpPr>
            <p:spPr>
              <a:xfrm>
                <a:off x="3342743" y="3640334"/>
                <a:ext cx="947021" cy="43784"/>
              </a:xfrm>
              <a:custGeom>
                <a:avLst/>
                <a:gdLst/>
                <a:ahLst/>
                <a:cxnLst/>
                <a:rect l="l" t="t" r="r" b="b"/>
                <a:pathLst>
                  <a:path w="12632" h="584" extrusionOk="0">
                    <a:moveTo>
                      <a:pt x="364" y="1"/>
                    </a:moveTo>
                    <a:cubicBezTo>
                      <a:pt x="0" y="13"/>
                      <a:pt x="0" y="584"/>
                      <a:pt x="364" y="584"/>
                    </a:cubicBezTo>
                    <a:lnTo>
                      <a:pt x="12267" y="584"/>
                    </a:lnTo>
                    <a:cubicBezTo>
                      <a:pt x="12632" y="584"/>
                      <a:pt x="12632" y="1"/>
                      <a:pt x="122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9;p13">
                <a:extLst>
                  <a:ext uri="{FF2B5EF4-FFF2-40B4-BE49-F238E27FC236}">
                    <a16:creationId xmlns:a16="http://schemas.microsoft.com/office/drawing/2014/main" id="{29C1651B-0DD4-2AB0-86C7-A776BAB3199B}"/>
                  </a:ext>
                </a:extLst>
              </p:cNvPr>
              <p:cNvSpPr/>
              <p:nvPr/>
            </p:nvSpPr>
            <p:spPr>
              <a:xfrm>
                <a:off x="3164238" y="2170223"/>
                <a:ext cx="739429" cy="572415"/>
              </a:xfrm>
              <a:custGeom>
                <a:avLst/>
                <a:gdLst/>
                <a:ahLst/>
                <a:cxnLst/>
                <a:rect l="l" t="t" r="r" b="b"/>
                <a:pathLst>
                  <a:path w="9863" h="7635" extrusionOk="0">
                    <a:moveTo>
                      <a:pt x="9577" y="1"/>
                    </a:moveTo>
                    <a:cubicBezTo>
                      <a:pt x="9435" y="1"/>
                      <a:pt x="9292" y="92"/>
                      <a:pt x="9292" y="274"/>
                    </a:cubicBezTo>
                    <a:lnTo>
                      <a:pt x="9292" y="7051"/>
                    </a:lnTo>
                    <a:lnTo>
                      <a:pt x="377" y="7051"/>
                    </a:lnTo>
                    <a:cubicBezTo>
                      <a:pt x="1" y="7051"/>
                      <a:pt x="1" y="7634"/>
                      <a:pt x="377" y="7634"/>
                    </a:cubicBezTo>
                    <a:lnTo>
                      <a:pt x="9571" y="7634"/>
                    </a:lnTo>
                    <a:cubicBezTo>
                      <a:pt x="9729" y="7634"/>
                      <a:pt x="9863" y="7501"/>
                      <a:pt x="9863" y="7343"/>
                    </a:cubicBezTo>
                    <a:lnTo>
                      <a:pt x="9863" y="274"/>
                    </a:lnTo>
                    <a:cubicBezTo>
                      <a:pt x="9863" y="92"/>
                      <a:pt x="9720" y="1"/>
                      <a:pt x="95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0;p13">
                <a:extLst>
                  <a:ext uri="{FF2B5EF4-FFF2-40B4-BE49-F238E27FC236}">
                    <a16:creationId xmlns:a16="http://schemas.microsoft.com/office/drawing/2014/main" id="{9AA9CCC9-8822-BB5A-7566-4D40227E043F}"/>
                  </a:ext>
                </a:extLst>
              </p:cNvPr>
              <p:cNvSpPr/>
              <p:nvPr/>
            </p:nvSpPr>
            <p:spPr>
              <a:xfrm>
                <a:off x="5373255" y="3179636"/>
                <a:ext cx="692123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742" extrusionOk="0">
                    <a:moveTo>
                      <a:pt x="365" y="0"/>
                    </a:moveTo>
                    <a:cubicBezTo>
                      <a:pt x="1" y="0"/>
                      <a:pt x="1" y="571"/>
                      <a:pt x="377" y="571"/>
                    </a:cubicBezTo>
                    <a:cubicBezTo>
                      <a:pt x="3329" y="632"/>
                      <a:pt x="6280" y="680"/>
                      <a:pt x="9232" y="741"/>
                    </a:cubicBezTo>
                    <a:lnTo>
                      <a:pt x="9232" y="158"/>
                    </a:lnTo>
                    <a:cubicBezTo>
                      <a:pt x="6730" y="122"/>
                      <a:pt x="4240" y="73"/>
                      <a:pt x="1726" y="24"/>
                    </a:cubicBez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1;p13">
                <a:extLst>
                  <a:ext uri="{FF2B5EF4-FFF2-40B4-BE49-F238E27FC236}">
                    <a16:creationId xmlns:a16="http://schemas.microsoft.com/office/drawing/2014/main" id="{B5781BBB-34FF-A5CC-3386-AEC5B7861AD3}"/>
                  </a:ext>
                </a:extLst>
              </p:cNvPr>
              <p:cNvSpPr/>
              <p:nvPr/>
            </p:nvSpPr>
            <p:spPr>
              <a:xfrm>
                <a:off x="3165137" y="2738880"/>
                <a:ext cx="2260121" cy="247784"/>
              </a:xfrm>
              <a:custGeom>
                <a:avLst/>
                <a:gdLst/>
                <a:ahLst/>
                <a:cxnLst/>
                <a:rect l="l" t="t" r="r" b="b"/>
                <a:pathLst>
                  <a:path w="30147" h="3305" extrusionOk="0">
                    <a:moveTo>
                      <a:pt x="15365" y="1"/>
                    </a:moveTo>
                    <a:cubicBezTo>
                      <a:pt x="14916" y="159"/>
                      <a:pt x="14478" y="304"/>
                      <a:pt x="14041" y="474"/>
                    </a:cubicBezTo>
                    <a:lnTo>
                      <a:pt x="14041" y="1835"/>
                    </a:lnTo>
                    <a:cubicBezTo>
                      <a:pt x="14418" y="1689"/>
                      <a:pt x="14782" y="1555"/>
                      <a:pt x="15171" y="1410"/>
                    </a:cubicBezTo>
                    <a:cubicBezTo>
                      <a:pt x="15219" y="1397"/>
                      <a:pt x="15292" y="1373"/>
                      <a:pt x="15365" y="1349"/>
                    </a:cubicBezTo>
                    <a:lnTo>
                      <a:pt x="15365" y="1"/>
                    </a:lnTo>
                    <a:close/>
                    <a:moveTo>
                      <a:pt x="28834" y="1300"/>
                    </a:moveTo>
                    <a:lnTo>
                      <a:pt x="28834" y="2624"/>
                    </a:lnTo>
                    <a:cubicBezTo>
                      <a:pt x="29272" y="2770"/>
                      <a:pt x="29709" y="2891"/>
                      <a:pt x="30146" y="2989"/>
                    </a:cubicBezTo>
                    <a:lnTo>
                      <a:pt x="30146" y="1689"/>
                    </a:lnTo>
                    <a:cubicBezTo>
                      <a:pt x="29709" y="1580"/>
                      <a:pt x="29272" y="1446"/>
                      <a:pt x="28834" y="1300"/>
                    </a:cubicBezTo>
                    <a:close/>
                    <a:moveTo>
                      <a:pt x="13" y="1568"/>
                    </a:moveTo>
                    <a:cubicBezTo>
                      <a:pt x="1" y="1568"/>
                      <a:pt x="1" y="1568"/>
                      <a:pt x="13" y="1580"/>
                    </a:cubicBezTo>
                    <a:cubicBezTo>
                      <a:pt x="61" y="1859"/>
                      <a:pt x="122" y="2114"/>
                      <a:pt x="171" y="2381"/>
                    </a:cubicBezTo>
                    <a:lnTo>
                      <a:pt x="268" y="2940"/>
                    </a:lnTo>
                    <a:cubicBezTo>
                      <a:pt x="742" y="3086"/>
                      <a:pt x="1215" y="3207"/>
                      <a:pt x="1689" y="3304"/>
                    </a:cubicBezTo>
                    <a:lnTo>
                      <a:pt x="1446" y="1956"/>
                    </a:lnTo>
                    <a:cubicBezTo>
                      <a:pt x="972" y="1835"/>
                      <a:pt x="487" y="1701"/>
                      <a:pt x="13" y="1568"/>
                    </a:cubicBezTo>
                    <a:close/>
                  </a:path>
                </a:pathLst>
              </a:custGeom>
              <a:solidFill>
                <a:srgbClr val="2374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;p13">
                <a:extLst>
                  <a:ext uri="{FF2B5EF4-FFF2-40B4-BE49-F238E27FC236}">
                    <a16:creationId xmlns:a16="http://schemas.microsoft.com/office/drawing/2014/main" id="{B1669171-F5D6-B5DF-EE17-C28377FE3852}"/>
                  </a:ext>
                </a:extLst>
              </p:cNvPr>
              <p:cNvSpPr/>
              <p:nvPr/>
            </p:nvSpPr>
            <p:spPr>
              <a:xfrm>
                <a:off x="2912035" y="1426734"/>
                <a:ext cx="3115978" cy="2563385"/>
              </a:xfrm>
              <a:custGeom>
                <a:avLst/>
                <a:gdLst/>
                <a:ahLst/>
                <a:cxnLst/>
                <a:rect l="l" t="t" r="r" b="b"/>
                <a:pathLst>
                  <a:path w="41563" h="34191" extrusionOk="0">
                    <a:moveTo>
                      <a:pt x="34737" y="2685"/>
                    </a:moveTo>
                    <a:lnTo>
                      <a:pt x="34737" y="13082"/>
                    </a:lnTo>
                    <a:lnTo>
                      <a:pt x="31093" y="13082"/>
                    </a:lnTo>
                    <a:cubicBezTo>
                      <a:pt x="29684" y="12049"/>
                      <a:pt x="28275" y="11005"/>
                      <a:pt x="26866" y="9972"/>
                    </a:cubicBezTo>
                    <a:lnTo>
                      <a:pt x="26866" y="2685"/>
                    </a:lnTo>
                    <a:close/>
                    <a:moveTo>
                      <a:pt x="26259" y="10628"/>
                    </a:moveTo>
                    <a:cubicBezTo>
                      <a:pt x="26405" y="10750"/>
                      <a:pt x="26599" y="10871"/>
                      <a:pt x="26757" y="10956"/>
                    </a:cubicBezTo>
                    <a:cubicBezTo>
                      <a:pt x="27243" y="11308"/>
                      <a:pt x="27704" y="11673"/>
                      <a:pt x="28202" y="12025"/>
                    </a:cubicBezTo>
                    <a:cubicBezTo>
                      <a:pt x="29016" y="12632"/>
                      <a:pt x="29854" y="13240"/>
                      <a:pt x="30668" y="13847"/>
                    </a:cubicBezTo>
                    <a:cubicBezTo>
                      <a:pt x="30704" y="13871"/>
                      <a:pt x="30729" y="13895"/>
                      <a:pt x="30777" y="13920"/>
                    </a:cubicBezTo>
                    <a:cubicBezTo>
                      <a:pt x="30841" y="13955"/>
                      <a:pt x="30905" y="13974"/>
                      <a:pt x="30963" y="13974"/>
                    </a:cubicBezTo>
                    <a:cubicBezTo>
                      <a:pt x="31006" y="13974"/>
                      <a:pt x="31045" y="13964"/>
                      <a:pt x="31081" y="13944"/>
                    </a:cubicBezTo>
                    <a:lnTo>
                      <a:pt x="32453" y="13944"/>
                    </a:lnTo>
                    <a:lnTo>
                      <a:pt x="32453" y="28288"/>
                    </a:lnTo>
                    <a:cubicBezTo>
                      <a:pt x="30959" y="27401"/>
                      <a:pt x="29490" y="26539"/>
                      <a:pt x="27996" y="25652"/>
                    </a:cubicBezTo>
                    <a:cubicBezTo>
                      <a:pt x="27729" y="25495"/>
                      <a:pt x="27437" y="25324"/>
                      <a:pt x="27170" y="25167"/>
                    </a:cubicBezTo>
                    <a:cubicBezTo>
                      <a:pt x="26320" y="24669"/>
                      <a:pt x="25482" y="24171"/>
                      <a:pt x="24632" y="23685"/>
                    </a:cubicBezTo>
                    <a:cubicBezTo>
                      <a:pt x="24462" y="23588"/>
                      <a:pt x="24291" y="23490"/>
                      <a:pt x="24146" y="23393"/>
                    </a:cubicBezTo>
                    <a:cubicBezTo>
                      <a:pt x="23198" y="22835"/>
                      <a:pt x="22263" y="22288"/>
                      <a:pt x="21316" y="21729"/>
                    </a:cubicBezTo>
                    <a:cubicBezTo>
                      <a:pt x="20381" y="21159"/>
                      <a:pt x="19433" y="20612"/>
                      <a:pt x="18498" y="20053"/>
                    </a:cubicBezTo>
                    <a:lnTo>
                      <a:pt x="18498" y="10628"/>
                    </a:lnTo>
                    <a:close/>
                    <a:moveTo>
                      <a:pt x="3304" y="1"/>
                    </a:moveTo>
                    <a:lnTo>
                      <a:pt x="3304" y="9742"/>
                    </a:lnTo>
                    <a:lnTo>
                      <a:pt x="0" y="9742"/>
                    </a:lnTo>
                    <a:lnTo>
                      <a:pt x="0" y="10604"/>
                    </a:lnTo>
                    <a:lnTo>
                      <a:pt x="3304" y="10604"/>
                    </a:lnTo>
                    <a:lnTo>
                      <a:pt x="3304" y="15620"/>
                    </a:lnTo>
                    <a:cubicBezTo>
                      <a:pt x="3304" y="16215"/>
                      <a:pt x="3231" y="16835"/>
                      <a:pt x="3316" y="17406"/>
                    </a:cubicBezTo>
                    <a:cubicBezTo>
                      <a:pt x="3413" y="18219"/>
                      <a:pt x="3607" y="19033"/>
                      <a:pt x="3753" y="19835"/>
                    </a:cubicBezTo>
                    <a:cubicBezTo>
                      <a:pt x="4421" y="23527"/>
                      <a:pt x="5077" y="27219"/>
                      <a:pt x="5745" y="30911"/>
                    </a:cubicBezTo>
                    <a:lnTo>
                      <a:pt x="6340" y="34191"/>
                    </a:lnTo>
                    <a:lnTo>
                      <a:pt x="7203" y="34191"/>
                    </a:lnTo>
                    <a:cubicBezTo>
                      <a:pt x="7081" y="33523"/>
                      <a:pt x="6960" y="32867"/>
                      <a:pt x="6850" y="32199"/>
                    </a:cubicBezTo>
                    <a:cubicBezTo>
                      <a:pt x="6170" y="28385"/>
                      <a:pt x="5490" y="24559"/>
                      <a:pt x="4798" y="20746"/>
                    </a:cubicBezTo>
                    <a:cubicBezTo>
                      <a:pt x="4603" y="19665"/>
                      <a:pt x="4409" y="18572"/>
                      <a:pt x="4215" y="17491"/>
                    </a:cubicBezTo>
                    <a:cubicBezTo>
                      <a:pt x="4190" y="17406"/>
                      <a:pt x="4178" y="17321"/>
                      <a:pt x="4166" y="17248"/>
                    </a:cubicBezTo>
                    <a:lnTo>
                      <a:pt x="4166" y="10628"/>
                    </a:lnTo>
                    <a:lnTo>
                      <a:pt x="17636" y="10628"/>
                    </a:lnTo>
                    <a:lnTo>
                      <a:pt x="17636" y="34191"/>
                    </a:lnTo>
                    <a:lnTo>
                      <a:pt x="18498" y="34191"/>
                    </a:lnTo>
                    <a:lnTo>
                      <a:pt x="18498" y="21049"/>
                    </a:lnTo>
                    <a:cubicBezTo>
                      <a:pt x="18559" y="21086"/>
                      <a:pt x="18619" y="21110"/>
                      <a:pt x="18680" y="21159"/>
                    </a:cubicBezTo>
                    <a:cubicBezTo>
                      <a:pt x="19968" y="21924"/>
                      <a:pt x="21255" y="22677"/>
                      <a:pt x="22555" y="23454"/>
                    </a:cubicBezTo>
                    <a:cubicBezTo>
                      <a:pt x="23077" y="23770"/>
                      <a:pt x="23611" y="24073"/>
                      <a:pt x="24146" y="24401"/>
                    </a:cubicBezTo>
                    <a:cubicBezTo>
                      <a:pt x="24316" y="24486"/>
                      <a:pt x="24474" y="24596"/>
                      <a:pt x="24632" y="24681"/>
                    </a:cubicBezTo>
                    <a:cubicBezTo>
                      <a:pt x="24899" y="24851"/>
                      <a:pt x="25190" y="25021"/>
                      <a:pt x="25470" y="25167"/>
                    </a:cubicBezTo>
                    <a:cubicBezTo>
                      <a:pt x="25737" y="25337"/>
                      <a:pt x="26028" y="25507"/>
                      <a:pt x="26295" y="25652"/>
                    </a:cubicBezTo>
                    <a:cubicBezTo>
                      <a:pt x="29028" y="27268"/>
                      <a:pt x="31749" y="28871"/>
                      <a:pt x="34482" y="30486"/>
                    </a:cubicBezTo>
                    <a:cubicBezTo>
                      <a:pt x="36534" y="31701"/>
                      <a:pt x="38563" y="32952"/>
                      <a:pt x="40627" y="34154"/>
                    </a:cubicBezTo>
                    <a:cubicBezTo>
                      <a:pt x="40992" y="34094"/>
                      <a:pt x="41320" y="33911"/>
                      <a:pt x="41563" y="33669"/>
                    </a:cubicBezTo>
                    <a:cubicBezTo>
                      <a:pt x="39231" y="32284"/>
                      <a:pt x="36911" y="30924"/>
                      <a:pt x="34591" y="29551"/>
                    </a:cubicBezTo>
                    <a:cubicBezTo>
                      <a:pt x="34166" y="29296"/>
                      <a:pt x="33729" y="29053"/>
                      <a:pt x="33304" y="28798"/>
                    </a:cubicBezTo>
                    <a:lnTo>
                      <a:pt x="33304" y="13968"/>
                    </a:lnTo>
                    <a:lnTo>
                      <a:pt x="35162" y="13968"/>
                    </a:lnTo>
                    <a:cubicBezTo>
                      <a:pt x="35393" y="13968"/>
                      <a:pt x="35587" y="13762"/>
                      <a:pt x="35587" y="13543"/>
                    </a:cubicBezTo>
                    <a:lnTo>
                      <a:pt x="35587" y="25"/>
                    </a:lnTo>
                    <a:lnTo>
                      <a:pt x="34725" y="25"/>
                    </a:lnTo>
                    <a:lnTo>
                      <a:pt x="34725" y="1847"/>
                    </a:lnTo>
                    <a:lnTo>
                      <a:pt x="26417" y="1847"/>
                    </a:lnTo>
                    <a:cubicBezTo>
                      <a:pt x="26186" y="1847"/>
                      <a:pt x="25992" y="2041"/>
                      <a:pt x="25992" y="2272"/>
                    </a:cubicBezTo>
                    <a:lnTo>
                      <a:pt x="25992" y="9778"/>
                    </a:lnTo>
                    <a:lnTo>
                      <a:pt x="18498" y="9778"/>
                    </a:lnTo>
                    <a:lnTo>
                      <a:pt x="18498" y="25"/>
                    </a:lnTo>
                    <a:lnTo>
                      <a:pt x="17624" y="25"/>
                    </a:lnTo>
                    <a:lnTo>
                      <a:pt x="17624" y="9778"/>
                    </a:lnTo>
                    <a:lnTo>
                      <a:pt x="4166" y="9778"/>
                    </a:lnTo>
                    <a:lnTo>
                      <a:pt x="4166" y="6122"/>
                    </a:lnTo>
                    <a:cubicBezTo>
                      <a:pt x="4166" y="4082"/>
                      <a:pt x="4190" y="2029"/>
                      <a:pt x="4190" y="1"/>
                    </a:cubicBezTo>
                    <a:close/>
                  </a:path>
                </a:pathLst>
              </a:custGeom>
              <a:solidFill>
                <a:srgbClr val="F99D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3;p13">
                <a:extLst>
                  <a:ext uri="{FF2B5EF4-FFF2-40B4-BE49-F238E27FC236}">
                    <a16:creationId xmlns:a16="http://schemas.microsoft.com/office/drawing/2014/main" id="{E6014516-2517-12F7-FAB5-EEE9D7B7BE06}"/>
                  </a:ext>
                </a:extLst>
              </p:cNvPr>
              <p:cNvSpPr/>
              <p:nvPr/>
            </p:nvSpPr>
            <p:spPr>
              <a:xfrm>
                <a:off x="4327936" y="3087121"/>
                <a:ext cx="194922" cy="576089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7684" extrusionOk="0">
                    <a:moveTo>
                      <a:pt x="230" y="0"/>
                    </a:moveTo>
                    <a:cubicBezTo>
                      <a:pt x="116" y="0"/>
                      <a:pt x="1" y="87"/>
                      <a:pt x="1" y="214"/>
                    </a:cubicBezTo>
                    <a:lnTo>
                      <a:pt x="1" y="7453"/>
                    </a:lnTo>
                    <a:cubicBezTo>
                      <a:pt x="1" y="7574"/>
                      <a:pt x="110" y="7684"/>
                      <a:pt x="231" y="7684"/>
                    </a:cubicBezTo>
                    <a:lnTo>
                      <a:pt x="2393" y="7684"/>
                    </a:lnTo>
                    <a:cubicBezTo>
                      <a:pt x="2515" y="7684"/>
                      <a:pt x="2600" y="7598"/>
                      <a:pt x="2600" y="7477"/>
                    </a:cubicBezTo>
                    <a:lnTo>
                      <a:pt x="2600" y="1538"/>
                    </a:lnTo>
                    <a:cubicBezTo>
                      <a:pt x="2600" y="1465"/>
                      <a:pt x="2551" y="1380"/>
                      <a:pt x="2491" y="1356"/>
                    </a:cubicBezTo>
                    <a:lnTo>
                      <a:pt x="341" y="32"/>
                    </a:lnTo>
                    <a:cubicBezTo>
                      <a:pt x="307" y="10"/>
                      <a:pt x="269" y="0"/>
                      <a:pt x="230" y="0"/>
                    </a:cubicBez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4;p13">
                <a:extLst>
                  <a:ext uri="{FF2B5EF4-FFF2-40B4-BE49-F238E27FC236}">
                    <a16:creationId xmlns:a16="http://schemas.microsoft.com/office/drawing/2014/main" id="{AB2DF139-1C15-427A-20CB-0B489CD77A34}"/>
                  </a:ext>
                </a:extLst>
              </p:cNvPr>
              <p:cNvSpPr/>
              <p:nvPr/>
            </p:nvSpPr>
            <p:spPr>
              <a:xfrm>
                <a:off x="5009046" y="3826112"/>
                <a:ext cx="127524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75" extrusionOk="0">
                    <a:moveTo>
                      <a:pt x="1" y="1"/>
                    </a:moveTo>
                    <a:lnTo>
                      <a:pt x="1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5;p13">
                <a:extLst>
                  <a:ext uri="{FF2B5EF4-FFF2-40B4-BE49-F238E27FC236}">
                    <a16:creationId xmlns:a16="http://schemas.microsoft.com/office/drawing/2014/main" id="{A557824F-B88E-7C5D-6B67-E699E5705D37}"/>
                  </a:ext>
                </a:extLst>
              </p:cNvPr>
              <p:cNvSpPr/>
              <p:nvPr/>
            </p:nvSpPr>
            <p:spPr>
              <a:xfrm>
                <a:off x="4859704" y="3826112"/>
                <a:ext cx="127599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2175" extrusionOk="0">
                    <a:moveTo>
                      <a:pt x="1701" y="1"/>
                    </a:moveTo>
                    <a:lnTo>
                      <a:pt x="1" y="778"/>
                    </a:lnTo>
                    <a:lnTo>
                      <a:pt x="1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6;p13">
                <a:extLst>
                  <a:ext uri="{FF2B5EF4-FFF2-40B4-BE49-F238E27FC236}">
                    <a16:creationId xmlns:a16="http://schemas.microsoft.com/office/drawing/2014/main" id="{90CBC0F2-2FC0-87CF-9539-9C20F4DDB77B}"/>
                  </a:ext>
                </a:extLst>
              </p:cNvPr>
              <p:cNvSpPr/>
              <p:nvPr/>
            </p:nvSpPr>
            <p:spPr>
              <a:xfrm>
                <a:off x="5159288" y="3826112"/>
                <a:ext cx="127524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75" extrusionOk="0">
                    <a:moveTo>
                      <a:pt x="1" y="1"/>
                    </a:moveTo>
                    <a:lnTo>
                      <a:pt x="1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7;p13">
                <a:extLst>
                  <a:ext uri="{FF2B5EF4-FFF2-40B4-BE49-F238E27FC236}">
                    <a16:creationId xmlns:a16="http://schemas.microsoft.com/office/drawing/2014/main" id="{C8FDCFE8-146B-D363-2B04-26B52B16172F}"/>
                  </a:ext>
                </a:extLst>
              </p:cNvPr>
              <p:cNvSpPr/>
              <p:nvPr/>
            </p:nvSpPr>
            <p:spPr>
              <a:xfrm>
                <a:off x="5307731" y="3826112"/>
                <a:ext cx="127524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2175" extrusionOk="0">
                    <a:moveTo>
                      <a:pt x="0" y="1"/>
                    </a:moveTo>
                    <a:lnTo>
                      <a:pt x="0" y="2175"/>
                    </a:lnTo>
                    <a:lnTo>
                      <a:pt x="1701" y="217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8;p13">
                <a:extLst>
                  <a:ext uri="{FF2B5EF4-FFF2-40B4-BE49-F238E27FC236}">
                    <a16:creationId xmlns:a16="http://schemas.microsoft.com/office/drawing/2014/main" id="{736FE4CB-A886-69BE-A0D1-968DA22DE778}"/>
                  </a:ext>
                </a:extLst>
              </p:cNvPr>
              <p:cNvSpPr/>
              <p:nvPr/>
            </p:nvSpPr>
            <p:spPr>
              <a:xfrm>
                <a:off x="5009046" y="3440011"/>
                <a:ext cx="127524" cy="356119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750" extrusionOk="0">
                    <a:moveTo>
                      <a:pt x="1" y="1"/>
                    </a:moveTo>
                    <a:lnTo>
                      <a:pt x="1" y="4750"/>
                    </a:lnTo>
                    <a:lnTo>
                      <a:pt x="1701" y="4750"/>
                    </a:lnTo>
                    <a:lnTo>
                      <a:pt x="1701" y="104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9;p13">
                <a:extLst>
                  <a:ext uri="{FF2B5EF4-FFF2-40B4-BE49-F238E27FC236}">
                    <a16:creationId xmlns:a16="http://schemas.microsoft.com/office/drawing/2014/main" id="{23530AE7-CBF7-F3FD-23F9-109534C9A43D}"/>
                  </a:ext>
                </a:extLst>
              </p:cNvPr>
              <p:cNvSpPr/>
              <p:nvPr/>
            </p:nvSpPr>
            <p:spPr>
              <a:xfrm>
                <a:off x="5159288" y="3529301"/>
                <a:ext cx="127524" cy="266827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3559" extrusionOk="0">
                    <a:moveTo>
                      <a:pt x="1" y="0"/>
                    </a:moveTo>
                    <a:lnTo>
                      <a:pt x="1" y="3559"/>
                    </a:lnTo>
                    <a:lnTo>
                      <a:pt x="1701" y="3559"/>
                    </a:lnTo>
                    <a:lnTo>
                      <a:pt x="1701" y="10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0;p13">
                <a:extLst>
                  <a:ext uri="{FF2B5EF4-FFF2-40B4-BE49-F238E27FC236}">
                    <a16:creationId xmlns:a16="http://schemas.microsoft.com/office/drawing/2014/main" id="{C5A3E3FB-5247-6EF7-F883-1CA354E7D49D}"/>
                  </a:ext>
                </a:extLst>
              </p:cNvPr>
              <p:cNvSpPr/>
              <p:nvPr/>
            </p:nvSpPr>
            <p:spPr>
              <a:xfrm>
                <a:off x="5307731" y="3618517"/>
                <a:ext cx="129398" cy="17761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1725" y="2369"/>
                    </a:lnTo>
                    <a:lnTo>
                      <a:pt x="1725" y="10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1;p13">
                <a:extLst>
                  <a:ext uri="{FF2B5EF4-FFF2-40B4-BE49-F238E27FC236}">
                    <a16:creationId xmlns:a16="http://schemas.microsoft.com/office/drawing/2014/main" id="{DC369654-385F-9843-F6F7-C3EFBD4EB38A}"/>
                  </a:ext>
                </a:extLst>
              </p:cNvPr>
              <p:cNvSpPr/>
              <p:nvPr/>
            </p:nvSpPr>
            <p:spPr>
              <a:xfrm>
                <a:off x="5458872" y="3708632"/>
                <a:ext cx="286910" cy="267802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572" extrusionOk="0">
                    <a:moveTo>
                      <a:pt x="1" y="1"/>
                    </a:moveTo>
                    <a:lnTo>
                      <a:pt x="1" y="3572"/>
                    </a:lnTo>
                    <a:lnTo>
                      <a:pt x="3316" y="3572"/>
                    </a:lnTo>
                    <a:lnTo>
                      <a:pt x="3826" y="229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2;p13">
                <a:extLst>
                  <a:ext uri="{FF2B5EF4-FFF2-40B4-BE49-F238E27FC236}">
                    <a16:creationId xmlns:a16="http://schemas.microsoft.com/office/drawing/2014/main" id="{01399BD4-0700-E09F-2EA5-F83D0EC93198}"/>
                  </a:ext>
                </a:extLst>
              </p:cNvPr>
              <p:cNvSpPr/>
              <p:nvPr/>
            </p:nvSpPr>
            <p:spPr>
              <a:xfrm>
                <a:off x="4327936" y="3756014"/>
                <a:ext cx="141243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3098" extrusionOk="0">
                    <a:moveTo>
                      <a:pt x="1" y="0"/>
                    </a:moveTo>
                    <a:lnTo>
                      <a:pt x="1" y="3097"/>
                    </a:lnTo>
                    <a:lnTo>
                      <a:pt x="1883" y="3097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3;p13">
                <a:extLst>
                  <a:ext uri="{FF2B5EF4-FFF2-40B4-BE49-F238E27FC236}">
                    <a16:creationId xmlns:a16="http://schemas.microsoft.com/office/drawing/2014/main" id="{F69914FB-41FF-6F3B-551E-6102D93494BE}"/>
                  </a:ext>
                </a:extLst>
              </p:cNvPr>
              <p:cNvSpPr/>
              <p:nvPr/>
            </p:nvSpPr>
            <p:spPr>
              <a:xfrm>
                <a:off x="5620959" y="2502121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;p13">
                <a:extLst>
                  <a:ext uri="{FF2B5EF4-FFF2-40B4-BE49-F238E27FC236}">
                    <a16:creationId xmlns:a16="http://schemas.microsoft.com/office/drawing/2014/main" id="{A9C6E3D2-1705-191C-57A3-3AB63282A9E2}"/>
                  </a:ext>
                </a:extLst>
              </p:cNvPr>
              <p:cNvSpPr/>
              <p:nvPr/>
            </p:nvSpPr>
            <p:spPr>
              <a:xfrm>
                <a:off x="5620959" y="2214381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5;p13">
                <a:extLst>
                  <a:ext uri="{FF2B5EF4-FFF2-40B4-BE49-F238E27FC236}">
                    <a16:creationId xmlns:a16="http://schemas.microsoft.com/office/drawing/2014/main" id="{607B1FAA-0BE3-9D39-E204-31CBECB3C216}"/>
                  </a:ext>
                </a:extLst>
              </p:cNvPr>
              <p:cNvSpPr/>
              <p:nvPr/>
            </p:nvSpPr>
            <p:spPr>
              <a:xfrm>
                <a:off x="5458872" y="3033892"/>
                <a:ext cx="157587" cy="10661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422" extrusionOk="0">
                    <a:moveTo>
                      <a:pt x="1" y="1"/>
                    </a:moveTo>
                    <a:lnTo>
                      <a:pt x="1" y="1422"/>
                    </a:lnTo>
                    <a:lnTo>
                      <a:pt x="2102" y="1422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6;p13">
                <a:extLst>
                  <a:ext uri="{FF2B5EF4-FFF2-40B4-BE49-F238E27FC236}">
                    <a16:creationId xmlns:a16="http://schemas.microsoft.com/office/drawing/2014/main" id="{24994E71-16CA-9FA0-A838-41AAACBC1B1D}"/>
                  </a:ext>
                </a:extLst>
              </p:cNvPr>
              <p:cNvSpPr/>
              <p:nvPr/>
            </p:nvSpPr>
            <p:spPr>
              <a:xfrm>
                <a:off x="5665567" y="3033892"/>
                <a:ext cx="158487" cy="106611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422" extrusionOk="0">
                    <a:moveTo>
                      <a:pt x="1" y="1"/>
                    </a:moveTo>
                    <a:lnTo>
                      <a:pt x="1" y="1422"/>
                    </a:lnTo>
                    <a:lnTo>
                      <a:pt x="2114" y="1422"/>
                    </a:lnTo>
                    <a:lnTo>
                      <a:pt x="2114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7;p13">
                <a:extLst>
                  <a:ext uri="{FF2B5EF4-FFF2-40B4-BE49-F238E27FC236}">
                    <a16:creationId xmlns:a16="http://schemas.microsoft.com/office/drawing/2014/main" id="{7EFE9F8D-D4E2-2BFB-4FB2-26CF199003AA}"/>
                  </a:ext>
                </a:extLst>
              </p:cNvPr>
              <p:cNvSpPr/>
              <p:nvPr/>
            </p:nvSpPr>
            <p:spPr>
              <a:xfrm>
                <a:off x="5872261" y="3033892"/>
                <a:ext cx="158487" cy="106611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1422" extrusionOk="0">
                    <a:moveTo>
                      <a:pt x="1" y="1"/>
                    </a:moveTo>
                    <a:lnTo>
                      <a:pt x="1" y="1422"/>
                    </a:lnTo>
                    <a:lnTo>
                      <a:pt x="2114" y="1422"/>
                    </a:lnTo>
                    <a:lnTo>
                      <a:pt x="2114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8;p13">
                <a:extLst>
                  <a:ext uri="{FF2B5EF4-FFF2-40B4-BE49-F238E27FC236}">
                    <a16:creationId xmlns:a16="http://schemas.microsoft.com/office/drawing/2014/main" id="{FE152B95-3505-047A-62E0-D6B3BBD227BB}"/>
                  </a:ext>
                </a:extLst>
              </p:cNvPr>
              <p:cNvSpPr/>
              <p:nvPr/>
            </p:nvSpPr>
            <p:spPr>
              <a:xfrm>
                <a:off x="5747510" y="3570236"/>
                <a:ext cx="232257" cy="302364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4033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098" y="4033"/>
                    </a:lnTo>
                    <a:lnTo>
                      <a:pt x="309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9;p13">
                <a:extLst>
                  <a:ext uri="{FF2B5EF4-FFF2-40B4-BE49-F238E27FC236}">
                    <a16:creationId xmlns:a16="http://schemas.microsoft.com/office/drawing/2014/main" id="{633E7E53-DD6A-EED0-B3E7-3DA97959D663}"/>
                  </a:ext>
                </a:extLst>
              </p:cNvPr>
              <p:cNvSpPr/>
              <p:nvPr/>
            </p:nvSpPr>
            <p:spPr>
              <a:xfrm>
                <a:off x="5620959" y="1771901"/>
                <a:ext cx="141169" cy="2313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86" extrusionOk="0">
                    <a:moveTo>
                      <a:pt x="0" y="0"/>
                    </a:moveTo>
                    <a:lnTo>
                      <a:pt x="0" y="3085"/>
                    </a:lnTo>
                    <a:lnTo>
                      <a:pt x="1883" y="3085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0;p13">
                <a:extLst>
                  <a:ext uri="{FF2B5EF4-FFF2-40B4-BE49-F238E27FC236}">
                    <a16:creationId xmlns:a16="http://schemas.microsoft.com/office/drawing/2014/main" id="{C93FD398-27A6-A367-CFEE-E81E5522F846}"/>
                  </a:ext>
                </a:extLst>
              </p:cNvPr>
              <p:cNvSpPr/>
              <p:nvPr/>
            </p:nvSpPr>
            <p:spPr>
              <a:xfrm>
                <a:off x="5620959" y="1501405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1;p13">
                <a:extLst>
                  <a:ext uri="{FF2B5EF4-FFF2-40B4-BE49-F238E27FC236}">
                    <a16:creationId xmlns:a16="http://schemas.microsoft.com/office/drawing/2014/main" id="{2780DF7F-3EC7-8942-9FFB-763AF37F72C6}"/>
                  </a:ext>
                </a:extLst>
              </p:cNvPr>
              <p:cNvSpPr/>
              <p:nvPr/>
            </p:nvSpPr>
            <p:spPr>
              <a:xfrm>
                <a:off x="5815808" y="1501405"/>
                <a:ext cx="185851" cy="503665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6718" extrusionOk="0">
                    <a:moveTo>
                      <a:pt x="1" y="1"/>
                    </a:moveTo>
                    <a:lnTo>
                      <a:pt x="1" y="6717"/>
                    </a:lnTo>
                    <a:lnTo>
                      <a:pt x="2478" y="6717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2;p13">
                <a:extLst>
                  <a:ext uri="{FF2B5EF4-FFF2-40B4-BE49-F238E27FC236}">
                    <a16:creationId xmlns:a16="http://schemas.microsoft.com/office/drawing/2014/main" id="{74788689-0BDC-02EA-7839-2C1805399B62}"/>
                  </a:ext>
                </a:extLst>
              </p:cNvPr>
              <p:cNvSpPr/>
              <p:nvPr/>
            </p:nvSpPr>
            <p:spPr>
              <a:xfrm>
                <a:off x="5493508" y="3262479"/>
                <a:ext cx="503573" cy="286020"/>
              </a:xfrm>
              <a:custGeom>
                <a:avLst/>
                <a:gdLst/>
                <a:ahLst/>
                <a:cxnLst/>
                <a:rect l="l" t="t" r="r" b="b"/>
                <a:pathLst>
                  <a:path w="6717" h="3815" extrusionOk="0">
                    <a:moveTo>
                      <a:pt x="0" y="0"/>
                    </a:moveTo>
                    <a:lnTo>
                      <a:pt x="0" y="3814"/>
                    </a:lnTo>
                    <a:lnTo>
                      <a:pt x="6717" y="3814"/>
                    </a:lnTo>
                    <a:lnTo>
                      <a:pt x="671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3;p13">
                <a:extLst>
                  <a:ext uri="{FF2B5EF4-FFF2-40B4-BE49-F238E27FC236}">
                    <a16:creationId xmlns:a16="http://schemas.microsoft.com/office/drawing/2014/main" id="{0CDDC926-ED66-77A3-8EDC-72E112BAF0EF}"/>
                  </a:ext>
                </a:extLst>
              </p:cNvPr>
              <p:cNvSpPr/>
              <p:nvPr/>
            </p:nvSpPr>
            <p:spPr>
              <a:xfrm>
                <a:off x="5838599" y="2214381"/>
                <a:ext cx="14116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098" extrusionOk="0">
                    <a:moveTo>
                      <a:pt x="0" y="1"/>
                    </a:moveTo>
                    <a:lnTo>
                      <a:pt x="0" y="3098"/>
                    </a:lnTo>
                    <a:lnTo>
                      <a:pt x="1883" y="3098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;p13">
                <a:extLst>
                  <a:ext uri="{FF2B5EF4-FFF2-40B4-BE49-F238E27FC236}">
                    <a16:creationId xmlns:a16="http://schemas.microsoft.com/office/drawing/2014/main" id="{9A9A0319-26F9-D65E-7C81-EBC0747103F7}"/>
                  </a:ext>
                </a:extLst>
              </p:cNvPr>
              <p:cNvSpPr/>
              <p:nvPr/>
            </p:nvSpPr>
            <p:spPr>
              <a:xfrm>
                <a:off x="5838599" y="2500321"/>
                <a:ext cx="142068" cy="231365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3086" extrusionOk="0">
                    <a:moveTo>
                      <a:pt x="0" y="1"/>
                    </a:moveTo>
                    <a:lnTo>
                      <a:pt x="0" y="3086"/>
                    </a:lnTo>
                    <a:lnTo>
                      <a:pt x="1895" y="1956"/>
                    </a:lnTo>
                    <a:lnTo>
                      <a:pt x="1895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5;p13">
                <a:extLst>
                  <a:ext uri="{FF2B5EF4-FFF2-40B4-BE49-F238E27FC236}">
                    <a16:creationId xmlns:a16="http://schemas.microsoft.com/office/drawing/2014/main" id="{8A9855E0-2A65-D385-8A1A-43FE53AAB9E6}"/>
                  </a:ext>
                </a:extLst>
              </p:cNvPr>
              <p:cNvSpPr/>
              <p:nvPr/>
            </p:nvSpPr>
            <p:spPr>
              <a:xfrm>
                <a:off x="4487324" y="3872520"/>
                <a:ext cx="98361" cy="116657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56" extrusionOk="0">
                    <a:moveTo>
                      <a:pt x="0" y="1"/>
                    </a:moveTo>
                    <a:lnTo>
                      <a:pt x="0" y="1556"/>
                    </a:lnTo>
                    <a:lnTo>
                      <a:pt x="1312" y="1556"/>
                    </a:lnTo>
                    <a:lnTo>
                      <a:pt x="13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6;p13">
                <a:extLst>
                  <a:ext uri="{FF2B5EF4-FFF2-40B4-BE49-F238E27FC236}">
                    <a16:creationId xmlns:a16="http://schemas.microsoft.com/office/drawing/2014/main" id="{4685A50D-168D-592D-1275-A64A3E36464D}"/>
                  </a:ext>
                </a:extLst>
              </p:cNvPr>
              <p:cNvSpPr/>
              <p:nvPr/>
            </p:nvSpPr>
            <p:spPr>
              <a:xfrm>
                <a:off x="4769589" y="3897110"/>
                <a:ext cx="77444" cy="91167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216" extrusionOk="0">
                    <a:moveTo>
                      <a:pt x="0" y="1"/>
                    </a:moveTo>
                    <a:lnTo>
                      <a:pt x="0" y="1215"/>
                    </a:lnTo>
                    <a:lnTo>
                      <a:pt x="1033" y="1215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7;p13">
                <a:extLst>
                  <a:ext uri="{FF2B5EF4-FFF2-40B4-BE49-F238E27FC236}">
                    <a16:creationId xmlns:a16="http://schemas.microsoft.com/office/drawing/2014/main" id="{5BB8E669-508D-3248-F752-67A93168894A}"/>
                  </a:ext>
                </a:extLst>
              </p:cNvPr>
              <p:cNvSpPr/>
              <p:nvPr/>
            </p:nvSpPr>
            <p:spPr>
              <a:xfrm>
                <a:off x="4626620" y="3274324"/>
                <a:ext cx="59226" cy="201301"/>
              </a:xfrm>
              <a:custGeom>
                <a:avLst/>
                <a:gdLst/>
                <a:ahLst/>
                <a:cxnLst/>
                <a:rect l="l" t="t" r="r" b="b"/>
                <a:pathLst>
                  <a:path w="790" h="2685" extrusionOk="0">
                    <a:moveTo>
                      <a:pt x="0" y="0"/>
                    </a:moveTo>
                    <a:lnTo>
                      <a:pt x="0" y="2685"/>
                    </a:lnTo>
                    <a:lnTo>
                      <a:pt x="790" y="2685"/>
                    </a:lnTo>
                    <a:lnTo>
                      <a:pt x="790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8;p13">
                <a:extLst>
                  <a:ext uri="{FF2B5EF4-FFF2-40B4-BE49-F238E27FC236}">
                    <a16:creationId xmlns:a16="http://schemas.microsoft.com/office/drawing/2014/main" id="{93FE68A2-82D3-F2F0-6341-479E3BB808EA}"/>
                  </a:ext>
                </a:extLst>
              </p:cNvPr>
              <p:cNvSpPr/>
              <p:nvPr/>
            </p:nvSpPr>
            <p:spPr>
              <a:xfrm>
                <a:off x="3258926" y="2267236"/>
                <a:ext cx="557327" cy="376137"/>
              </a:xfrm>
              <a:custGeom>
                <a:avLst/>
                <a:gdLst/>
                <a:ahLst/>
                <a:cxnLst/>
                <a:rect l="l" t="t" r="r" b="b"/>
                <a:pathLst>
                  <a:path w="7434" h="5017" extrusionOk="0">
                    <a:moveTo>
                      <a:pt x="1" y="0"/>
                    </a:moveTo>
                    <a:lnTo>
                      <a:pt x="1" y="5016"/>
                    </a:lnTo>
                    <a:lnTo>
                      <a:pt x="7434" y="5016"/>
                    </a:lnTo>
                    <a:lnTo>
                      <a:pt x="7434" y="0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9;p13">
                <a:extLst>
                  <a:ext uri="{FF2B5EF4-FFF2-40B4-BE49-F238E27FC236}">
                    <a16:creationId xmlns:a16="http://schemas.microsoft.com/office/drawing/2014/main" id="{81BBAC42-E669-EE3D-1497-C4C877F9A0FC}"/>
                  </a:ext>
                </a:extLst>
              </p:cNvPr>
              <p:cNvSpPr/>
              <p:nvPr/>
            </p:nvSpPr>
            <p:spPr>
              <a:xfrm>
                <a:off x="3767978" y="3158194"/>
                <a:ext cx="91089" cy="83099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084" extrusionOk="0">
                    <a:moveTo>
                      <a:pt x="275" y="1"/>
                    </a:moveTo>
                    <a:cubicBezTo>
                      <a:pt x="134" y="1"/>
                      <a:pt x="0" y="92"/>
                      <a:pt x="12" y="274"/>
                    </a:cubicBezTo>
                    <a:cubicBezTo>
                      <a:pt x="219" y="3821"/>
                      <a:pt x="425" y="7391"/>
                      <a:pt x="644" y="10962"/>
                    </a:cubicBezTo>
                    <a:lnTo>
                      <a:pt x="644" y="11084"/>
                    </a:lnTo>
                    <a:lnTo>
                      <a:pt x="1215" y="11084"/>
                    </a:lnTo>
                    <a:cubicBezTo>
                      <a:pt x="1032" y="7986"/>
                      <a:pt x="850" y="4902"/>
                      <a:pt x="668" y="1804"/>
                    </a:cubicBezTo>
                    <a:cubicBezTo>
                      <a:pt x="644" y="1306"/>
                      <a:pt x="607" y="784"/>
                      <a:pt x="583" y="274"/>
                    </a:cubicBezTo>
                    <a:cubicBezTo>
                      <a:pt x="565" y="92"/>
                      <a:pt x="416" y="1"/>
                      <a:pt x="2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0;p13">
                <a:extLst>
                  <a:ext uri="{FF2B5EF4-FFF2-40B4-BE49-F238E27FC236}">
                    <a16:creationId xmlns:a16="http://schemas.microsoft.com/office/drawing/2014/main" id="{31C1DC61-4540-147F-F541-CA1EDBE3E861}"/>
                  </a:ext>
                </a:extLst>
              </p:cNvPr>
              <p:cNvSpPr/>
              <p:nvPr/>
            </p:nvSpPr>
            <p:spPr>
              <a:xfrm>
                <a:off x="3633180" y="3723252"/>
                <a:ext cx="11387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098" extrusionOk="0">
                    <a:moveTo>
                      <a:pt x="1" y="0"/>
                    </a:moveTo>
                    <a:lnTo>
                      <a:pt x="1" y="3097"/>
                    </a:lnTo>
                    <a:lnTo>
                      <a:pt x="1519" y="3097"/>
                    </a:lnTo>
                    <a:lnTo>
                      <a:pt x="1519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1;p13">
                <a:extLst>
                  <a:ext uri="{FF2B5EF4-FFF2-40B4-BE49-F238E27FC236}">
                    <a16:creationId xmlns:a16="http://schemas.microsoft.com/office/drawing/2014/main" id="{F9DBEE53-F602-FE42-670F-6675CAF9E09C}"/>
                  </a:ext>
                </a:extLst>
              </p:cNvPr>
              <p:cNvSpPr/>
              <p:nvPr/>
            </p:nvSpPr>
            <p:spPr>
              <a:xfrm>
                <a:off x="3480240" y="3723252"/>
                <a:ext cx="113879" cy="23226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3098" extrusionOk="0">
                    <a:moveTo>
                      <a:pt x="0" y="0"/>
                    </a:moveTo>
                    <a:lnTo>
                      <a:pt x="0" y="3097"/>
                    </a:lnTo>
                    <a:lnTo>
                      <a:pt x="1518" y="3097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2;p13">
                <a:extLst>
                  <a:ext uri="{FF2B5EF4-FFF2-40B4-BE49-F238E27FC236}">
                    <a16:creationId xmlns:a16="http://schemas.microsoft.com/office/drawing/2014/main" id="{7F46AB84-C58D-6826-BC49-E217200A79ED}"/>
                  </a:ext>
                </a:extLst>
              </p:cNvPr>
              <p:cNvSpPr/>
              <p:nvPr/>
            </p:nvSpPr>
            <p:spPr>
              <a:xfrm>
                <a:off x="4062989" y="3439111"/>
                <a:ext cx="134796" cy="161266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151" extrusionOk="0">
                    <a:moveTo>
                      <a:pt x="0" y="1"/>
                    </a:moveTo>
                    <a:lnTo>
                      <a:pt x="0" y="2150"/>
                    </a:lnTo>
                    <a:lnTo>
                      <a:pt x="1798" y="2150"/>
                    </a:lnTo>
                    <a:lnTo>
                      <a:pt x="179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03;p13">
                <a:extLst>
                  <a:ext uri="{FF2B5EF4-FFF2-40B4-BE49-F238E27FC236}">
                    <a16:creationId xmlns:a16="http://schemas.microsoft.com/office/drawing/2014/main" id="{D1129CA1-F87B-C26B-C4D3-0ACCAF3E7BA5}"/>
                  </a:ext>
                </a:extLst>
              </p:cNvPr>
              <p:cNvSpPr/>
              <p:nvPr/>
            </p:nvSpPr>
            <p:spPr>
              <a:xfrm>
                <a:off x="4062989" y="3243361"/>
                <a:ext cx="134796" cy="162166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163" extrusionOk="0">
                    <a:moveTo>
                      <a:pt x="0" y="0"/>
                    </a:moveTo>
                    <a:lnTo>
                      <a:pt x="0" y="2162"/>
                    </a:lnTo>
                    <a:lnTo>
                      <a:pt x="1798" y="2162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04;p13">
                <a:extLst>
                  <a:ext uri="{FF2B5EF4-FFF2-40B4-BE49-F238E27FC236}">
                    <a16:creationId xmlns:a16="http://schemas.microsoft.com/office/drawing/2014/main" id="{C5CB36F9-DD61-4C3F-C4DE-39D58EF1441F}"/>
                  </a:ext>
                </a:extLst>
              </p:cNvPr>
              <p:cNvSpPr/>
              <p:nvPr/>
            </p:nvSpPr>
            <p:spPr>
              <a:xfrm>
                <a:off x="3897228" y="3439111"/>
                <a:ext cx="134871" cy="162166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163" extrusionOk="0">
                    <a:moveTo>
                      <a:pt x="1" y="1"/>
                    </a:moveTo>
                    <a:lnTo>
                      <a:pt x="1" y="2163"/>
                    </a:lnTo>
                    <a:lnTo>
                      <a:pt x="1798" y="2163"/>
                    </a:lnTo>
                    <a:lnTo>
                      <a:pt x="1798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05;p13">
                <a:extLst>
                  <a:ext uri="{FF2B5EF4-FFF2-40B4-BE49-F238E27FC236}">
                    <a16:creationId xmlns:a16="http://schemas.microsoft.com/office/drawing/2014/main" id="{3FA1AFCD-4DE7-E2D0-5895-80928B30B1C7}"/>
                  </a:ext>
                </a:extLst>
              </p:cNvPr>
              <p:cNvSpPr/>
              <p:nvPr/>
            </p:nvSpPr>
            <p:spPr>
              <a:xfrm>
                <a:off x="3898128" y="3244261"/>
                <a:ext cx="133971" cy="16126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151" extrusionOk="0">
                    <a:moveTo>
                      <a:pt x="1" y="1"/>
                    </a:moveTo>
                    <a:lnTo>
                      <a:pt x="1" y="2150"/>
                    </a:lnTo>
                    <a:lnTo>
                      <a:pt x="1786" y="2150"/>
                    </a:lnTo>
                    <a:lnTo>
                      <a:pt x="178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06;p13">
                <a:extLst>
                  <a:ext uri="{FF2B5EF4-FFF2-40B4-BE49-F238E27FC236}">
                    <a16:creationId xmlns:a16="http://schemas.microsoft.com/office/drawing/2014/main" id="{504D370F-748E-8A9B-DD09-1C8B1F0E5E62}"/>
                  </a:ext>
                </a:extLst>
              </p:cNvPr>
              <p:cNvSpPr/>
              <p:nvPr/>
            </p:nvSpPr>
            <p:spPr>
              <a:xfrm>
                <a:off x="3500257" y="1983095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07;p13">
                <a:extLst>
                  <a:ext uri="{FF2B5EF4-FFF2-40B4-BE49-F238E27FC236}">
                    <a16:creationId xmlns:a16="http://schemas.microsoft.com/office/drawing/2014/main" id="{B5E797AB-610A-A1DE-66A1-775B2EB6C499}"/>
                  </a:ext>
                </a:extLst>
              </p:cNvPr>
              <p:cNvSpPr/>
              <p:nvPr/>
            </p:nvSpPr>
            <p:spPr>
              <a:xfrm>
                <a:off x="3499357" y="1821007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9"/>
                    </a:lnTo>
                    <a:lnTo>
                      <a:pt x="2611" y="1799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08;p13">
                <a:extLst>
                  <a:ext uri="{FF2B5EF4-FFF2-40B4-BE49-F238E27FC236}">
                    <a16:creationId xmlns:a16="http://schemas.microsoft.com/office/drawing/2014/main" id="{5E2E5D6A-471A-1164-482F-AD80E1A1BEF7}"/>
                  </a:ext>
                </a:extLst>
              </p:cNvPr>
              <p:cNvSpPr/>
              <p:nvPr/>
            </p:nvSpPr>
            <p:spPr>
              <a:xfrm>
                <a:off x="3258026" y="1983095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1" y="1"/>
                    </a:moveTo>
                    <a:lnTo>
                      <a:pt x="1" y="1786"/>
                    </a:lnTo>
                    <a:lnTo>
                      <a:pt x="2612" y="178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09;p13">
                <a:extLst>
                  <a:ext uri="{FF2B5EF4-FFF2-40B4-BE49-F238E27FC236}">
                    <a16:creationId xmlns:a16="http://schemas.microsoft.com/office/drawing/2014/main" id="{04DF76FC-F086-9C3D-35AB-14768C5F7991}"/>
                  </a:ext>
                </a:extLst>
              </p:cNvPr>
              <p:cNvSpPr/>
              <p:nvPr/>
            </p:nvSpPr>
            <p:spPr>
              <a:xfrm>
                <a:off x="3257126" y="1821007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0" y="1"/>
                    </a:moveTo>
                    <a:lnTo>
                      <a:pt x="0" y="1786"/>
                    </a:lnTo>
                    <a:lnTo>
                      <a:pt x="2612" y="178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0;p13">
                <a:extLst>
                  <a:ext uri="{FF2B5EF4-FFF2-40B4-BE49-F238E27FC236}">
                    <a16:creationId xmlns:a16="http://schemas.microsoft.com/office/drawing/2014/main" id="{43CC074C-ABAB-0F8D-1FF6-B1517DAB61B9}"/>
                  </a:ext>
                </a:extLst>
              </p:cNvPr>
              <p:cNvSpPr/>
              <p:nvPr/>
            </p:nvSpPr>
            <p:spPr>
              <a:xfrm>
                <a:off x="3981945" y="1982195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1;p13">
                <a:extLst>
                  <a:ext uri="{FF2B5EF4-FFF2-40B4-BE49-F238E27FC236}">
                    <a16:creationId xmlns:a16="http://schemas.microsoft.com/office/drawing/2014/main" id="{CAD9F90E-9519-B584-B227-0474FA2AD0F7}"/>
                  </a:ext>
                </a:extLst>
              </p:cNvPr>
              <p:cNvSpPr/>
              <p:nvPr/>
            </p:nvSpPr>
            <p:spPr>
              <a:xfrm>
                <a:off x="3981045" y="1820108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1" y="1798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2;p13">
                <a:extLst>
                  <a:ext uri="{FF2B5EF4-FFF2-40B4-BE49-F238E27FC236}">
                    <a16:creationId xmlns:a16="http://schemas.microsoft.com/office/drawing/2014/main" id="{277D5E1A-4452-83F7-02DA-07AA5CF5E086}"/>
                  </a:ext>
                </a:extLst>
              </p:cNvPr>
              <p:cNvSpPr/>
              <p:nvPr/>
            </p:nvSpPr>
            <p:spPr>
              <a:xfrm>
                <a:off x="3739714" y="1983095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1" y="1"/>
                    </a:moveTo>
                    <a:lnTo>
                      <a:pt x="1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3;p13">
                <a:extLst>
                  <a:ext uri="{FF2B5EF4-FFF2-40B4-BE49-F238E27FC236}">
                    <a16:creationId xmlns:a16="http://schemas.microsoft.com/office/drawing/2014/main" id="{BF15C327-DCA8-3BE6-23B7-A208FF88C7D4}"/>
                  </a:ext>
                </a:extLst>
              </p:cNvPr>
              <p:cNvSpPr/>
              <p:nvPr/>
            </p:nvSpPr>
            <p:spPr>
              <a:xfrm>
                <a:off x="3738814" y="1821007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9"/>
                    </a:lnTo>
                    <a:lnTo>
                      <a:pt x="2612" y="1799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4;p13">
                <a:extLst>
                  <a:ext uri="{FF2B5EF4-FFF2-40B4-BE49-F238E27FC236}">
                    <a16:creationId xmlns:a16="http://schemas.microsoft.com/office/drawing/2014/main" id="{2866E6C2-E513-76E7-BFDD-0572C63C3867}"/>
                  </a:ext>
                </a:extLst>
              </p:cNvPr>
              <p:cNvSpPr/>
              <p:nvPr/>
            </p:nvSpPr>
            <p:spPr>
              <a:xfrm>
                <a:off x="3499357" y="1550586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0" y="1"/>
                    </a:moveTo>
                    <a:lnTo>
                      <a:pt x="0" y="1786"/>
                    </a:lnTo>
                    <a:lnTo>
                      <a:pt x="2611" y="1786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5;p13">
                <a:extLst>
                  <a:ext uri="{FF2B5EF4-FFF2-40B4-BE49-F238E27FC236}">
                    <a16:creationId xmlns:a16="http://schemas.microsoft.com/office/drawing/2014/main" id="{F53FB429-ABB5-4BF7-1311-1009937021C3}"/>
                  </a:ext>
                </a:extLst>
              </p:cNvPr>
              <p:cNvSpPr/>
              <p:nvPr/>
            </p:nvSpPr>
            <p:spPr>
              <a:xfrm>
                <a:off x="3499357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1" y="1276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;p13">
                <a:extLst>
                  <a:ext uri="{FF2B5EF4-FFF2-40B4-BE49-F238E27FC236}">
                    <a16:creationId xmlns:a16="http://schemas.microsoft.com/office/drawing/2014/main" id="{86A9BBA1-2D63-D1CD-060C-0D7C42249DEB}"/>
                  </a:ext>
                </a:extLst>
              </p:cNvPr>
              <p:cNvSpPr/>
              <p:nvPr/>
            </p:nvSpPr>
            <p:spPr>
              <a:xfrm>
                <a:off x="3256227" y="1550586"/>
                <a:ext cx="195822" cy="1339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87" extrusionOk="0">
                    <a:moveTo>
                      <a:pt x="0" y="1"/>
                    </a:moveTo>
                    <a:lnTo>
                      <a:pt x="0" y="1786"/>
                    </a:lnTo>
                    <a:lnTo>
                      <a:pt x="2612" y="178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7;p13">
                <a:extLst>
                  <a:ext uri="{FF2B5EF4-FFF2-40B4-BE49-F238E27FC236}">
                    <a16:creationId xmlns:a16="http://schemas.microsoft.com/office/drawing/2014/main" id="{BD18C3F9-307D-4F58-DA8D-46BE726C4C2C}"/>
                  </a:ext>
                </a:extLst>
              </p:cNvPr>
              <p:cNvSpPr/>
              <p:nvPr/>
            </p:nvSpPr>
            <p:spPr>
              <a:xfrm>
                <a:off x="3257126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2" y="127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8;p13">
                <a:extLst>
                  <a:ext uri="{FF2B5EF4-FFF2-40B4-BE49-F238E27FC236}">
                    <a16:creationId xmlns:a16="http://schemas.microsoft.com/office/drawing/2014/main" id="{B70D86D3-B448-5791-34DD-DD0109FBFF48}"/>
                  </a:ext>
                </a:extLst>
              </p:cNvPr>
              <p:cNvSpPr/>
              <p:nvPr/>
            </p:nvSpPr>
            <p:spPr>
              <a:xfrm>
                <a:off x="3981045" y="1549687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1" y="1798"/>
                    </a:lnTo>
                    <a:lnTo>
                      <a:pt x="261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9;p13">
                <a:extLst>
                  <a:ext uri="{FF2B5EF4-FFF2-40B4-BE49-F238E27FC236}">
                    <a16:creationId xmlns:a16="http://schemas.microsoft.com/office/drawing/2014/main" id="{654C7AE5-64C8-CC3C-C9CA-C0617AA4DF33}"/>
                  </a:ext>
                </a:extLst>
              </p:cNvPr>
              <p:cNvSpPr/>
              <p:nvPr/>
            </p:nvSpPr>
            <p:spPr>
              <a:xfrm>
                <a:off x="3981945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2" y="127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20;p13">
                <a:extLst>
                  <a:ext uri="{FF2B5EF4-FFF2-40B4-BE49-F238E27FC236}">
                    <a16:creationId xmlns:a16="http://schemas.microsoft.com/office/drawing/2014/main" id="{AAB7017D-CE54-C42C-3573-2D9C72A2D877}"/>
                  </a:ext>
                </a:extLst>
              </p:cNvPr>
              <p:cNvSpPr/>
              <p:nvPr/>
            </p:nvSpPr>
            <p:spPr>
              <a:xfrm>
                <a:off x="3738814" y="1550586"/>
                <a:ext cx="195822" cy="13487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799" extrusionOk="0">
                    <a:moveTo>
                      <a:pt x="0" y="1"/>
                    </a:moveTo>
                    <a:lnTo>
                      <a:pt x="0" y="1798"/>
                    </a:lnTo>
                    <a:lnTo>
                      <a:pt x="2612" y="1798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21;p13">
                <a:extLst>
                  <a:ext uri="{FF2B5EF4-FFF2-40B4-BE49-F238E27FC236}">
                    <a16:creationId xmlns:a16="http://schemas.microsoft.com/office/drawing/2014/main" id="{7AC04FCF-3B58-F2D3-0C53-086371F77E69}"/>
                  </a:ext>
                </a:extLst>
              </p:cNvPr>
              <p:cNvSpPr/>
              <p:nvPr/>
            </p:nvSpPr>
            <p:spPr>
              <a:xfrm>
                <a:off x="3738814" y="1426734"/>
                <a:ext cx="195822" cy="95740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277" extrusionOk="0">
                    <a:moveTo>
                      <a:pt x="0" y="1"/>
                    </a:moveTo>
                    <a:lnTo>
                      <a:pt x="0" y="1276"/>
                    </a:lnTo>
                    <a:lnTo>
                      <a:pt x="2612" y="1276"/>
                    </a:lnTo>
                    <a:lnTo>
                      <a:pt x="2612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22;p13">
                <a:extLst>
                  <a:ext uri="{FF2B5EF4-FFF2-40B4-BE49-F238E27FC236}">
                    <a16:creationId xmlns:a16="http://schemas.microsoft.com/office/drawing/2014/main" id="{AB48D008-1DC0-A972-0158-E6BC20DF249E}"/>
                  </a:ext>
                </a:extLst>
              </p:cNvPr>
              <p:cNvSpPr/>
              <p:nvPr/>
            </p:nvSpPr>
            <p:spPr>
              <a:xfrm>
                <a:off x="4062989" y="3924475"/>
                <a:ext cx="134796" cy="64701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863" extrusionOk="0">
                    <a:moveTo>
                      <a:pt x="0" y="0"/>
                    </a:moveTo>
                    <a:lnTo>
                      <a:pt x="0" y="863"/>
                    </a:lnTo>
                    <a:lnTo>
                      <a:pt x="1798" y="863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23;p13">
                <a:extLst>
                  <a:ext uri="{FF2B5EF4-FFF2-40B4-BE49-F238E27FC236}">
                    <a16:creationId xmlns:a16="http://schemas.microsoft.com/office/drawing/2014/main" id="{61B4ABEB-DF9E-BCFD-2716-FD483587032F}"/>
                  </a:ext>
                </a:extLst>
              </p:cNvPr>
              <p:cNvSpPr/>
              <p:nvPr/>
            </p:nvSpPr>
            <p:spPr>
              <a:xfrm>
                <a:off x="4062989" y="3729624"/>
                <a:ext cx="133896" cy="161191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150" extrusionOk="0">
                    <a:moveTo>
                      <a:pt x="0" y="0"/>
                    </a:moveTo>
                    <a:lnTo>
                      <a:pt x="0" y="2150"/>
                    </a:lnTo>
                    <a:lnTo>
                      <a:pt x="1786" y="2150"/>
                    </a:lnTo>
                    <a:lnTo>
                      <a:pt x="178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24;p13">
                <a:extLst>
                  <a:ext uri="{FF2B5EF4-FFF2-40B4-BE49-F238E27FC236}">
                    <a16:creationId xmlns:a16="http://schemas.microsoft.com/office/drawing/2014/main" id="{A774F60C-2344-DFE4-53DC-30F20B723D8E}"/>
                  </a:ext>
                </a:extLst>
              </p:cNvPr>
              <p:cNvSpPr/>
              <p:nvPr/>
            </p:nvSpPr>
            <p:spPr>
              <a:xfrm>
                <a:off x="3897228" y="3924475"/>
                <a:ext cx="134871" cy="64701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863" extrusionOk="0">
                    <a:moveTo>
                      <a:pt x="1" y="0"/>
                    </a:moveTo>
                    <a:lnTo>
                      <a:pt x="1" y="863"/>
                    </a:lnTo>
                    <a:lnTo>
                      <a:pt x="1798" y="863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25;p13">
                <a:extLst>
                  <a:ext uri="{FF2B5EF4-FFF2-40B4-BE49-F238E27FC236}">
                    <a16:creationId xmlns:a16="http://schemas.microsoft.com/office/drawing/2014/main" id="{A504CF6D-E661-E667-8745-5A6F65491E65}"/>
                  </a:ext>
                </a:extLst>
              </p:cNvPr>
              <p:cNvSpPr/>
              <p:nvPr/>
            </p:nvSpPr>
            <p:spPr>
              <a:xfrm>
                <a:off x="3897228" y="3729624"/>
                <a:ext cx="133971" cy="16216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163" extrusionOk="0">
                    <a:moveTo>
                      <a:pt x="1" y="0"/>
                    </a:moveTo>
                    <a:lnTo>
                      <a:pt x="1" y="2162"/>
                    </a:lnTo>
                    <a:lnTo>
                      <a:pt x="1786" y="2162"/>
                    </a:lnTo>
                    <a:lnTo>
                      <a:pt x="178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26;p13">
                <a:extLst>
                  <a:ext uri="{FF2B5EF4-FFF2-40B4-BE49-F238E27FC236}">
                    <a16:creationId xmlns:a16="http://schemas.microsoft.com/office/drawing/2014/main" id="{26537FD5-1D7C-825A-E352-C94FCAE01968}"/>
                  </a:ext>
                </a:extLst>
              </p:cNvPr>
              <p:cNvSpPr/>
              <p:nvPr/>
            </p:nvSpPr>
            <p:spPr>
              <a:xfrm>
                <a:off x="3596745" y="3437312"/>
                <a:ext cx="136670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75" extrusionOk="0">
                    <a:moveTo>
                      <a:pt x="1786" y="0"/>
                    </a:moveTo>
                    <a:lnTo>
                      <a:pt x="1" y="25"/>
                    </a:lnTo>
                    <a:lnTo>
                      <a:pt x="25" y="2174"/>
                    </a:lnTo>
                    <a:lnTo>
                      <a:pt x="1823" y="2150"/>
                    </a:lnTo>
                    <a:lnTo>
                      <a:pt x="178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27;p13">
                <a:extLst>
                  <a:ext uri="{FF2B5EF4-FFF2-40B4-BE49-F238E27FC236}">
                    <a16:creationId xmlns:a16="http://schemas.microsoft.com/office/drawing/2014/main" id="{5AA7FF92-1ACD-392C-436B-6D1D263F6200}"/>
                  </a:ext>
                </a:extLst>
              </p:cNvPr>
              <p:cNvSpPr/>
              <p:nvPr/>
            </p:nvSpPr>
            <p:spPr>
              <a:xfrm>
                <a:off x="3594046" y="3241562"/>
                <a:ext cx="136670" cy="1639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87" extrusionOk="0">
                    <a:moveTo>
                      <a:pt x="1798" y="0"/>
                    </a:moveTo>
                    <a:lnTo>
                      <a:pt x="0" y="24"/>
                    </a:lnTo>
                    <a:lnTo>
                      <a:pt x="37" y="2186"/>
                    </a:lnTo>
                    <a:lnTo>
                      <a:pt x="1822" y="2162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28;p13">
                <a:extLst>
                  <a:ext uri="{FF2B5EF4-FFF2-40B4-BE49-F238E27FC236}">
                    <a16:creationId xmlns:a16="http://schemas.microsoft.com/office/drawing/2014/main" id="{16FC79B9-C22A-C574-DF30-DCC92220D8B0}"/>
                  </a:ext>
                </a:extLst>
              </p:cNvPr>
              <p:cNvSpPr/>
              <p:nvPr/>
            </p:nvSpPr>
            <p:spPr>
              <a:xfrm>
                <a:off x="4083006" y="2505794"/>
                <a:ext cx="114779" cy="19133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552" extrusionOk="0">
                    <a:moveTo>
                      <a:pt x="1507" y="0"/>
                    </a:moveTo>
                    <a:lnTo>
                      <a:pt x="0" y="25"/>
                    </a:lnTo>
                    <a:lnTo>
                      <a:pt x="37" y="2551"/>
                    </a:lnTo>
                    <a:lnTo>
                      <a:pt x="1531" y="2539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29;p13">
                <a:extLst>
                  <a:ext uri="{FF2B5EF4-FFF2-40B4-BE49-F238E27FC236}">
                    <a16:creationId xmlns:a16="http://schemas.microsoft.com/office/drawing/2014/main" id="{A770A3D1-4CED-27B5-E6A2-C2D8BFA79E5B}"/>
                  </a:ext>
                </a:extLst>
              </p:cNvPr>
              <p:cNvSpPr/>
              <p:nvPr/>
            </p:nvSpPr>
            <p:spPr>
              <a:xfrm>
                <a:off x="3942810" y="2505794"/>
                <a:ext cx="115679" cy="19133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2552" extrusionOk="0">
                    <a:moveTo>
                      <a:pt x="1506" y="0"/>
                    </a:moveTo>
                    <a:lnTo>
                      <a:pt x="0" y="13"/>
                    </a:lnTo>
                    <a:lnTo>
                      <a:pt x="37" y="2551"/>
                    </a:lnTo>
                    <a:lnTo>
                      <a:pt x="1543" y="2539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30;p13">
                <a:extLst>
                  <a:ext uri="{FF2B5EF4-FFF2-40B4-BE49-F238E27FC236}">
                    <a16:creationId xmlns:a16="http://schemas.microsoft.com/office/drawing/2014/main" id="{2FD479EA-95E8-B050-10E7-FBFFD1987E5D}"/>
                  </a:ext>
                </a:extLst>
              </p:cNvPr>
              <p:cNvSpPr/>
              <p:nvPr/>
            </p:nvSpPr>
            <p:spPr>
              <a:xfrm>
                <a:off x="4082106" y="2269035"/>
                <a:ext cx="114779" cy="19133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552" extrusionOk="0">
                    <a:moveTo>
                      <a:pt x="1506" y="1"/>
                    </a:moveTo>
                    <a:lnTo>
                      <a:pt x="0" y="13"/>
                    </a:lnTo>
                    <a:lnTo>
                      <a:pt x="37" y="2551"/>
                    </a:lnTo>
                    <a:lnTo>
                      <a:pt x="1531" y="2539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31;p13">
                <a:extLst>
                  <a:ext uri="{FF2B5EF4-FFF2-40B4-BE49-F238E27FC236}">
                    <a16:creationId xmlns:a16="http://schemas.microsoft.com/office/drawing/2014/main" id="{D577B742-6B45-4ED5-44FD-4C216DC43C6E}"/>
                  </a:ext>
                </a:extLst>
              </p:cNvPr>
              <p:cNvSpPr/>
              <p:nvPr/>
            </p:nvSpPr>
            <p:spPr>
              <a:xfrm>
                <a:off x="3943710" y="2267236"/>
                <a:ext cx="114779" cy="192229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2564" extrusionOk="0">
                    <a:moveTo>
                      <a:pt x="1494" y="0"/>
                    </a:moveTo>
                    <a:lnTo>
                      <a:pt x="0" y="25"/>
                    </a:lnTo>
                    <a:lnTo>
                      <a:pt x="25" y="2563"/>
                    </a:lnTo>
                    <a:lnTo>
                      <a:pt x="1531" y="2539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32;p13">
                <a:extLst>
                  <a:ext uri="{FF2B5EF4-FFF2-40B4-BE49-F238E27FC236}">
                    <a16:creationId xmlns:a16="http://schemas.microsoft.com/office/drawing/2014/main" id="{9E1B14B9-B075-374D-1F8A-1F52EE3193AA}"/>
                  </a:ext>
                </a:extLst>
              </p:cNvPr>
              <p:cNvSpPr/>
              <p:nvPr/>
            </p:nvSpPr>
            <p:spPr>
              <a:xfrm>
                <a:off x="4340681" y="1854744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77" y="0"/>
                    </a:moveTo>
                    <a:lnTo>
                      <a:pt x="1" y="25"/>
                    </a:lnTo>
                    <a:lnTo>
                      <a:pt x="37" y="3450"/>
                    </a:lnTo>
                    <a:lnTo>
                      <a:pt x="1725" y="3425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33;p13">
                <a:extLst>
                  <a:ext uri="{FF2B5EF4-FFF2-40B4-BE49-F238E27FC236}">
                    <a16:creationId xmlns:a16="http://schemas.microsoft.com/office/drawing/2014/main" id="{ED38D6EC-C904-121B-8A32-69D4430538A7}"/>
                  </a:ext>
                </a:extLst>
              </p:cNvPr>
              <p:cNvSpPr/>
              <p:nvPr/>
            </p:nvSpPr>
            <p:spPr>
              <a:xfrm>
                <a:off x="4340681" y="2271809"/>
                <a:ext cx="258721" cy="14117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883" extrusionOk="0">
                    <a:moveTo>
                      <a:pt x="3438" y="0"/>
                    </a:moveTo>
                    <a:lnTo>
                      <a:pt x="1" y="49"/>
                    </a:lnTo>
                    <a:lnTo>
                      <a:pt x="25" y="1883"/>
                    </a:lnTo>
                    <a:lnTo>
                      <a:pt x="3450" y="1834"/>
                    </a:lnTo>
                    <a:lnTo>
                      <a:pt x="343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34;p13">
                <a:extLst>
                  <a:ext uri="{FF2B5EF4-FFF2-40B4-BE49-F238E27FC236}">
                    <a16:creationId xmlns:a16="http://schemas.microsoft.com/office/drawing/2014/main" id="{1970068B-E74E-F6E4-E1DE-71E90AE64BEE}"/>
                  </a:ext>
                </a:extLst>
              </p:cNvPr>
              <p:cNvSpPr/>
              <p:nvPr/>
            </p:nvSpPr>
            <p:spPr>
              <a:xfrm>
                <a:off x="4340681" y="2454814"/>
                <a:ext cx="258721" cy="14117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883" extrusionOk="0">
                    <a:moveTo>
                      <a:pt x="3438" y="0"/>
                    </a:moveTo>
                    <a:lnTo>
                      <a:pt x="1" y="49"/>
                    </a:lnTo>
                    <a:lnTo>
                      <a:pt x="25" y="1883"/>
                    </a:lnTo>
                    <a:lnTo>
                      <a:pt x="3450" y="1834"/>
                    </a:lnTo>
                    <a:lnTo>
                      <a:pt x="3438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35;p13">
                <a:extLst>
                  <a:ext uri="{FF2B5EF4-FFF2-40B4-BE49-F238E27FC236}">
                    <a16:creationId xmlns:a16="http://schemas.microsoft.com/office/drawing/2014/main" id="{AE707357-A33F-E44E-F1D9-AE22EB305D22}"/>
                  </a:ext>
                </a:extLst>
              </p:cNvPr>
              <p:cNvSpPr/>
              <p:nvPr/>
            </p:nvSpPr>
            <p:spPr>
              <a:xfrm>
                <a:off x="4628419" y="2270835"/>
                <a:ext cx="160361" cy="140349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1872" extrusionOk="0">
                    <a:moveTo>
                      <a:pt x="2114" y="1"/>
                    </a:moveTo>
                    <a:lnTo>
                      <a:pt x="1" y="37"/>
                    </a:lnTo>
                    <a:lnTo>
                      <a:pt x="25" y="1871"/>
                    </a:lnTo>
                    <a:lnTo>
                      <a:pt x="2138" y="1847"/>
                    </a:lnTo>
                    <a:lnTo>
                      <a:pt x="2114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36;p13">
                <a:extLst>
                  <a:ext uri="{FF2B5EF4-FFF2-40B4-BE49-F238E27FC236}">
                    <a16:creationId xmlns:a16="http://schemas.microsoft.com/office/drawing/2014/main" id="{86FE0EDC-8EE2-55F5-6099-6C4A117FE694}"/>
                  </a:ext>
                </a:extLst>
              </p:cNvPr>
              <p:cNvSpPr/>
              <p:nvPr/>
            </p:nvSpPr>
            <p:spPr>
              <a:xfrm>
                <a:off x="4978983" y="2503095"/>
                <a:ext cx="160361" cy="140274"/>
              </a:xfrm>
              <a:custGeom>
                <a:avLst/>
                <a:gdLst/>
                <a:ahLst/>
                <a:cxnLst/>
                <a:rect l="l" t="t" r="r" b="b"/>
                <a:pathLst>
                  <a:path w="2139" h="1871" extrusionOk="0">
                    <a:moveTo>
                      <a:pt x="2114" y="0"/>
                    </a:moveTo>
                    <a:lnTo>
                      <a:pt x="1" y="36"/>
                    </a:lnTo>
                    <a:lnTo>
                      <a:pt x="25" y="1870"/>
                    </a:lnTo>
                    <a:lnTo>
                      <a:pt x="2138" y="1846"/>
                    </a:lnTo>
                    <a:lnTo>
                      <a:pt x="2114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37;p13">
                <a:extLst>
                  <a:ext uri="{FF2B5EF4-FFF2-40B4-BE49-F238E27FC236}">
                    <a16:creationId xmlns:a16="http://schemas.microsoft.com/office/drawing/2014/main" id="{89339549-D0C2-B51B-BA4F-A1E083CDEB40}"/>
                  </a:ext>
                </a:extLst>
              </p:cNvPr>
              <p:cNvSpPr/>
              <p:nvPr/>
            </p:nvSpPr>
            <p:spPr>
              <a:xfrm>
                <a:off x="5112881" y="3215097"/>
                <a:ext cx="159386" cy="139449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1860" extrusionOk="0">
                    <a:moveTo>
                      <a:pt x="2101" y="1"/>
                    </a:moveTo>
                    <a:lnTo>
                      <a:pt x="0" y="25"/>
                    </a:lnTo>
                    <a:lnTo>
                      <a:pt x="12" y="1859"/>
                    </a:lnTo>
                    <a:lnTo>
                      <a:pt x="2126" y="1835"/>
                    </a:lnTo>
                    <a:lnTo>
                      <a:pt x="2101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38;p13">
                <a:extLst>
                  <a:ext uri="{FF2B5EF4-FFF2-40B4-BE49-F238E27FC236}">
                    <a16:creationId xmlns:a16="http://schemas.microsoft.com/office/drawing/2014/main" id="{29014A27-8F0D-D764-C842-DDA3BADBAB5E}"/>
                  </a:ext>
                </a:extLst>
              </p:cNvPr>
              <p:cNvSpPr/>
              <p:nvPr/>
            </p:nvSpPr>
            <p:spPr>
              <a:xfrm>
                <a:off x="4630293" y="2454814"/>
                <a:ext cx="159386" cy="139374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1859" extrusionOk="0">
                    <a:moveTo>
                      <a:pt x="2101" y="0"/>
                    </a:moveTo>
                    <a:lnTo>
                      <a:pt x="0" y="25"/>
                    </a:lnTo>
                    <a:lnTo>
                      <a:pt x="24" y="1859"/>
                    </a:lnTo>
                    <a:lnTo>
                      <a:pt x="2125" y="1834"/>
                    </a:lnTo>
                    <a:lnTo>
                      <a:pt x="2101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39;p13">
                <a:extLst>
                  <a:ext uri="{FF2B5EF4-FFF2-40B4-BE49-F238E27FC236}">
                    <a16:creationId xmlns:a16="http://schemas.microsoft.com/office/drawing/2014/main" id="{FBD78B6E-234D-6F28-0F41-9BFC5F6C28D1}"/>
                  </a:ext>
                </a:extLst>
              </p:cNvPr>
              <p:cNvSpPr/>
              <p:nvPr/>
            </p:nvSpPr>
            <p:spPr>
              <a:xfrm>
                <a:off x="2973961" y="1825581"/>
                <a:ext cx="129323" cy="258730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3451" extrusionOk="0">
                    <a:moveTo>
                      <a:pt x="1676" y="1"/>
                    </a:moveTo>
                    <a:lnTo>
                      <a:pt x="0" y="25"/>
                    </a:lnTo>
                    <a:lnTo>
                      <a:pt x="37" y="3450"/>
                    </a:lnTo>
                    <a:lnTo>
                      <a:pt x="1725" y="3438"/>
                    </a:lnTo>
                    <a:lnTo>
                      <a:pt x="167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40;p13">
                <a:extLst>
                  <a:ext uri="{FF2B5EF4-FFF2-40B4-BE49-F238E27FC236}">
                    <a16:creationId xmlns:a16="http://schemas.microsoft.com/office/drawing/2014/main" id="{8975B768-955A-7179-AF20-E0796C7E1065}"/>
                  </a:ext>
                </a:extLst>
              </p:cNvPr>
              <p:cNvSpPr/>
              <p:nvPr/>
            </p:nvSpPr>
            <p:spPr>
              <a:xfrm>
                <a:off x="2972987" y="1487760"/>
                <a:ext cx="130298" cy="25873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3451" extrusionOk="0">
                    <a:moveTo>
                      <a:pt x="1689" y="1"/>
                    </a:moveTo>
                    <a:lnTo>
                      <a:pt x="1" y="25"/>
                    </a:lnTo>
                    <a:lnTo>
                      <a:pt x="50" y="3450"/>
                    </a:lnTo>
                    <a:lnTo>
                      <a:pt x="1738" y="3438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41;p13">
                <a:extLst>
                  <a:ext uri="{FF2B5EF4-FFF2-40B4-BE49-F238E27FC236}">
                    <a16:creationId xmlns:a16="http://schemas.microsoft.com/office/drawing/2014/main" id="{F4633776-035A-C5C2-6E8B-00049687BFDD}"/>
                  </a:ext>
                </a:extLst>
              </p:cNvPr>
              <p:cNvSpPr/>
              <p:nvPr/>
            </p:nvSpPr>
            <p:spPr>
              <a:xfrm>
                <a:off x="4339781" y="1556059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89" y="1"/>
                    </a:moveTo>
                    <a:lnTo>
                      <a:pt x="1" y="25"/>
                    </a:lnTo>
                    <a:lnTo>
                      <a:pt x="49" y="3450"/>
                    </a:lnTo>
                    <a:lnTo>
                      <a:pt x="1725" y="3426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42;p13">
                <a:extLst>
                  <a:ext uri="{FF2B5EF4-FFF2-40B4-BE49-F238E27FC236}">
                    <a16:creationId xmlns:a16="http://schemas.microsoft.com/office/drawing/2014/main" id="{FF224413-9F00-FEFA-6A85-CA3BB9310D1B}"/>
                  </a:ext>
                </a:extLst>
              </p:cNvPr>
              <p:cNvSpPr/>
              <p:nvPr/>
            </p:nvSpPr>
            <p:spPr>
              <a:xfrm>
                <a:off x="4510940" y="1854744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77" y="0"/>
                    </a:moveTo>
                    <a:lnTo>
                      <a:pt x="1" y="25"/>
                    </a:lnTo>
                    <a:lnTo>
                      <a:pt x="37" y="3450"/>
                    </a:lnTo>
                    <a:lnTo>
                      <a:pt x="1726" y="3425"/>
                    </a:lnTo>
                    <a:lnTo>
                      <a:pt x="167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43;p13">
                <a:extLst>
                  <a:ext uri="{FF2B5EF4-FFF2-40B4-BE49-F238E27FC236}">
                    <a16:creationId xmlns:a16="http://schemas.microsoft.com/office/drawing/2014/main" id="{A7B2234B-2264-C227-77A2-4EB3B3386B13}"/>
                  </a:ext>
                </a:extLst>
              </p:cNvPr>
              <p:cNvSpPr/>
              <p:nvPr/>
            </p:nvSpPr>
            <p:spPr>
              <a:xfrm>
                <a:off x="4510040" y="1556059"/>
                <a:ext cx="129398" cy="25865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50" extrusionOk="0">
                    <a:moveTo>
                      <a:pt x="1689" y="1"/>
                    </a:moveTo>
                    <a:lnTo>
                      <a:pt x="1" y="25"/>
                    </a:lnTo>
                    <a:lnTo>
                      <a:pt x="49" y="3450"/>
                    </a:lnTo>
                    <a:lnTo>
                      <a:pt x="1725" y="3438"/>
                    </a:lnTo>
                    <a:lnTo>
                      <a:pt x="1689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44;p13">
                <a:extLst>
                  <a:ext uri="{FF2B5EF4-FFF2-40B4-BE49-F238E27FC236}">
                    <a16:creationId xmlns:a16="http://schemas.microsoft.com/office/drawing/2014/main" id="{15BBB998-9A84-E326-5124-D069B7B92CF6}"/>
                  </a:ext>
                </a:extLst>
              </p:cNvPr>
              <p:cNvSpPr/>
              <p:nvPr/>
            </p:nvSpPr>
            <p:spPr>
              <a:xfrm>
                <a:off x="4679399" y="1854744"/>
                <a:ext cx="130298" cy="25955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3462" extrusionOk="0">
                    <a:moveTo>
                      <a:pt x="1689" y="0"/>
                    </a:moveTo>
                    <a:lnTo>
                      <a:pt x="1" y="25"/>
                    </a:lnTo>
                    <a:lnTo>
                      <a:pt x="49" y="3462"/>
                    </a:lnTo>
                    <a:lnTo>
                      <a:pt x="1738" y="3438"/>
                    </a:lnTo>
                    <a:lnTo>
                      <a:pt x="1689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45;p13">
                <a:extLst>
                  <a:ext uri="{FF2B5EF4-FFF2-40B4-BE49-F238E27FC236}">
                    <a16:creationId xmlns:a16="http://schemas.microsoft.com/office/drawing/2014/main" id="{1BD02716-84FA-3237-C182-DAFD8F11BB67}"/>
                  </a:ext>
                </a:extLst>
              </p:cNvPr>
              <p:cNvSpPr/>
              <p:nvPr/>
            </p:nvSpPr>
            <p:spPr>
              <a:xfrm>
                <a:off x="4679399" y="1556059"/>
                <a:ext cx="129398" cy="25963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463" extrusionOk="0">
                    <a:moveTo>
                      <a:pt x="1677" y="1"/>
                    </a:moveTo>
                    <a:lnTo>
                      <a:pt x="1" y="25"/>
                    </a:lnTo>
                    <a:lnTo>
                      <a:pt x="37" y="3462"/>
                    </a:lnTo>
                    <a:lnTo>
                      <a:pt x="1726" y="3438"/>
                    </a:lnTo>
                    <a:lnTo>
                      <a:pt x="1677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46;p13">
                <a:extLst>
                  <a:ext uri="{FF2B5EF4-FFF2-40B4-BE49-F238E27FC236}">
                    <a16:creationId xmlns:a16="http://schemas.microsoft.com/office/drawing/2014/main" id="{AC32980D-C9B0-7FA5-6ABE-808CC830928F}"/>
                  </a:ext>
                </a:extLst>
              </p:cNvPr>
              <p:cNvSpPr/>
              <p:nvPr/>
            </p:nvSpPr>
            <p:spPr>
              <a:xfrm>
                <a:off x="3431059" y="3440011"/>
                <a:ext cx="136670" cy="16306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75" extrusionOk="0">
                    <a:moveTo>
                      <a:pt x="1786" y="1"/>
                    </a:moveTo>
                    <a:lnTo>
                      <a:pt x="0" y="25"/>
                    </a:lnTo>
                    <a:lnTo>
                      <a:pt x="25" y="2175"/>
                    </a:lnTo>
                    <a:lnTo>
                      <a:pt x="1822" y="2151"/>
                    </a:lnTo>
                    <a:lnTo>
                      <a:pt x="178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47;p13">
                <a:extLst>
                  <a:ext uri="{FF2B5EF4-FFF2-40B4-BE49-F238E27FC236}">
                    <a16:creationId xmlns:a16="http://schemas.microsoft.com/office/drawing/2014/main" id="{4F9F986C-3ED4-2355-8D01-F7C8E604A9AB}"/>
                  </a:ext>
                </a:extLst>
              </p:cNvPr>
              <p:cNvSpPr/>
              <p:nvPr/>
            </p:nvSpPr>
            <p:spPr>
              <a:xfrm>
                <a:off x="3429185" y="3244261"/>
                <a:ext cx="135771" cy="16396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187" extrusionOk="0">
                    <a:moveTo>
                      <a:pt x="1786" y="1"/>
                    </a:moveTo>
                    <a:lnTo>
                      <a:pt x="1" y="25"/>
                    </a:lnTo>
                    <a:lnTo>
                      <a:pt x="25" y="2187"/>
                    </a:lnTo>
                    <a:lnTo>
                      <a:pt x="1811" y="2162"/>
                    </a:lnTo>
                    <a:lnTo>
                      <a:pt x="1786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48;p13">
                <a:extLst>
                  <a:ext uri="{FF2B5EF4-FFF2-40B4-BE49-F238E27FC236}">
                    <a16:creationId xmlns:a16="http://schemas.microsoft.com/office/drawing/2014/main" id="{95DF5715-93FD-833B-F0CC-15AA245E86D5}"/>
                  </a:ext>
                </a:extLst>
              </p:cNvPr>
              <p:cNvSpPr/>
              <p:nvPr/>
            </p:nvSpPr>
            <p:spPr>
              <a:xfrm>
                <a:off x="2912035" y="3201452"/>
                <a:ext cx="404313" cy="787736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10507" extrusionOk="0">
                    <a:moveTo>
                      <a:pt x="0" y="1"/>
                    </a:moveTo>
                    <a:lnTo>
                      <a:pt x="0" y="8806"/>
                    </a:lnTo>
                    <a:cubicBezTo>
                      <a:pt x="0" y="9741"/>
                      <a:pt x="765" y="10507"/>
                      <a:pt x="1701" y="10507"/>
                    </a:cubicBezTo>
                    <a:lnTo>
                      <a:pt x="5393" y="10507"/>
                    </a:lnTo>
                    <a:lnTo>
                      <a:pt x="3741" y="18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49;p13">
                <a:extLst>
                  <a:ext uri="{FF2B5EF4-FFF2-40B4-BE49-F238E27FC236}">
                    <a16:creationId xmlns:a16="http://schemas.microsoft.com/office/drawing/2014/main" id="{5EC78CF1-4425-7A07-BA45-985D16B9261B}"/>
                  </a:ext>
                </a:extLst>
              </p:cNvPr>
              <p:cNvSpPr/>
              <p:nvPr/>
            </p:nvSpPr>
            <p:spPr>
              <a:xfrm>
                <a:off x="2912035" y="2908240"/>
                <a:ext cx="253174" cy="366166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4884" extrusionOk="0">
                    <a:moveTo>
                      <a:pt x="0" y="1"/>
                    </a:moveTo>
                    <a:lnTo>
                      <a:pt x="0" y="3280"/>
                    </a:lnTo>
                    <a:lnTo>
                      <a:pt x="3377" y="4883"/>
                    </a:lnTo>
                    <a:lnTo>
                      <a:pt x="3024" y="11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D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50;p13">
                <a:extLst>
                  <a:ext uri="{FF2B5EF4-FFF2-40B4-BE49-F238E27FC236}">
                    <a16:creationId xmlns:a16="http://schemas.microsoft.com/office/drawing/2014/main" id="{6D748CB9-931A-D08F-59B4-E5495F230DC2}"/>
                  </a:ext>
                </a:extLst>
              </p:cNvPr>
              <p:cNvSpPr/>
              <p:nvPr/>
            </p:nvSpPr>
            <p:spPr>
              <a:xfrm>
                <a:off x="2912035" y="2284554"/>
                <a:ext cx="202194" cy="436190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5818" extrusionOk="0">
                    <a:moveTo>
                      <a:pt x="2697" y="0"/>
                    </a:moveTo>
                    <a:lnTo>
                      <a:pt x="0" y="97"/>
                    </a:lnTo>
                    <a:lnTo>
                      <a:pt x="0" y="5381"/>
                    </a:lnTo>
                    <a:lnTo>
                      <a:pt x="2697" y="5818"/>
                    </a:lnTo>
                    <a:lnTo>
                      <a:pt x="2697" y="0"/>
                    </a:lnTo>
                    <a:close/>
                  </a:path>
                </a:pathLst>
              </a:custGeom>
              <a:solidFill>
                <a:srgbClr val="ADB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51;p13">
                <a:extLst>
                  <a:ext uri="{FF2B5EF4-FFF2-40B4-BE49-F238E27FC236}">
                    <a16:creationId xmlns:a16="http://schemas.microsoft.com/office/drawing/2014/main" id="{0FE176BB-F300-A3DB-6F68-63BBB06E37FF}"/>
                  </a:ext>
                </a:extLst>
              </p:cNvPr>
              <p:cNvSpPr/>
              <p:nvPr/>
            </p:nvSpPr>
            <p:spPr>
              <a:xfrm>
                <a:off x="4235047" y="3179636"/>
                <a:ext cx="845062" cy="810453"/>
              </a:xfrm>
              <a:custGeom>
                <a:avLst/>
                <a:gdLst/>
                <a:ahLst/>
                <a:cxnLst/>
                <a:rect l="l" t="t" r="r" b="b"/>
                <a:pathLst>
                  <a:path w="11272" h="10810" extrusionOk="0">
                    <a:moveTo>
                      <a:pt x="6644" y="5466"/>
                    </a:moveTo>
                    <a:cubicBezTo>
                      <a:pt x="7519" y="5466"/>
                      <a:pt x="8223" y="6182"/>
                      <a:pt x="8223" y="7045"/>
                    </a:cubicBezTo>
                    <a:cubicBezTo>
                      <a:pt x="8223" y="7907"/>
                      <a:pt x="7519" y="8624"/>
                      <a:pt x="6644" y="8624"/>
                    </a:cubicBezTo>
                    <a:cubicBezTo>
                      <a:pt x="5782" y="8624"/>
                      <a:pt x="5066" y="7907"/>
                      <a:pt x="5066" y="7045"/>
                    </a:cubicBezTo>
                    <a:cubicBezTo>
                      <a:pt x="5066" y="6182"/>
                      <a:pt x="5782" y="5466"/>
                      <a:pt x="6644" y="5466"/>
                    </a:cubicBezTo>
                    <a:close/>
                    <a:moveTo>
                      <a:pt x="6511" y="0"/>
                    </a:moveTo>
                    <a:lnTo>
                      <a:pt x="6511" y="4640"/>
                    </a:lnTo>
                    <a:lnTo>
                      <a:pt x="6499" y="4640"/>
                    </a:lnTo>
                    <a:cubicBezTo>
                      <a:pt x="5296" y="4725"/>
                      <a:pt x="4325" y="5696"/>
                      <a:pt x="4252" y="6887"/>
                    </a:cubicBezTo>
                    <a:lnTo>
                      <a:pt x="1" y="6887"/>
                    </a:lnTo>
                    <a:lnTo>
                      <a:pt x="1" y="7397"/>
                    </a:lnTo>
                    <a:lnTo>
                      <a:pt x="4276" y="7397"/>
                    </a:lnTo>
                    <a:cubicBezTo>
                      <a:pt x="4434" y="8454"/>
                      <a:pt x="5296" y="9304"/>
                      <a:pt x="6377" y="9425"/>
                    </a:cubicBezTo>
                    <a:lnTo>
                      <a:pt x="6377" y="10810"/>
                    </a:lnTo>
                    <a:lnTo>
                      <a:pt x="6863" y="10810"/>
                    </a:lnTo>
                    <a:lnTo>
                      <a:pt x="6863" y="9462"/>
                    </a:lnTo>
                    <a:cubicBezTo>
                      <a:pt x="6912" y="9462"/>
                      <a:pt x="6948" y="9437"/>
                      <a:pt x="6985" y="9413"/>
                    </a:cubicBezTo>
                    <a:cubicBezTo>
                      <a:pt x="8151" y="9243"/>
                      <a:pt x="9049" y="8247"/>
                      <a:pt x="9049" y="7045"/>
                    </a:cubicBezTo>
                    <a:cubicBezTo>
                      <a:pt x="9049" y="5842"/>
                      <a:pt x="8151" y="4846"/>
                      <a:pt x="6997" y="4676"/>
                    </a:cubicBezTo>
                    <a:lnTo>
                      <a:pt x="6997" y="3182"/>
                    </a:lnTo>
                    <a:lnTo>
                      <a:pt x="11272" y="3182"/>
                    </a:lnTo>
                    <a:cubicBezTo>
                      <a:pt x="11005" y="3012"/>
                      <a:pt x="10713" y="2854"/>
                      <a:pt x="10446" y="2697"/>
                    </a:cubicBezTo>
                    <a:lnTo>
                      <a:pt x="6997" y="2697"/>
                    </a:lnTo>
                    <a:lnTo>
                      <a:pt x="6997" y="292"/>
                    </a:lnTo>
                    <a:cubicBezTo>
                      <a:pt x="6827" y="195"/>
                      <a:pt x="6657" y="85"/>
                      <a:pt x="65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52;p13">
                <a:extLst>
                  <a:ext uri="{FF2B5EF4-FFF2-40B4-BE49-F238E27FC236}">
                    <a16:creationId xmlns:a16="http://schemas.microsoft.com/office/drawing/2014/main" id="{570D4DCA-A3ED-3FBF-ED4D-84FD087E9958}"/>
                  </a:ext>
                </a:extLst>
              </p:cNvPr>
              <p:cNvSpPr/>
              <p:nvPr/>
            </p:nvSpPr>
            <p:spPr>
              <a:xfrm>
                <a:off x="4996301" y="1765004"/>
                <a:ext cx="245002" cy="470827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6280" extrusionOk="0">
                    <a:moveTo>
                      <a:pt x="1439" y="0"/>
                    </a:moveTo>
                    <a:cubicBezTo>
                      <a:pt x="1263" y="0"/>
                      <a:pt x="1096" y="33"/>
                      <a:pt x="960" y="104"/>
                    </a:cubicBezTo>
                    <a:cubicBezTo>
                      <a:pt x="486" y="347"/>
                      <a:pt x="243" y="894"/>
                      <a:pt x="171" y="1404"/>
                    </a:cubicBezTo>
                    <a:cubicBezTo>
                      <a:pt x="25" y="2242"/>
                      <a:pt x="1" y="3068"/>
                      <a:pt x="61" y="3930"/>
                    </a:cubicBezTo>
                    <a:cubicBezTo>
                      <a:pt x="73" y="4161"/>
                      <a:pt x="110" y="4379"/>
                      <a:pt x="195" y="4586"/>
                    </a:cubicBezTo>
                    <a:cubicBezTo>
                      <a:pt x="341" y="4890"/>
                      <a:pt x="656" y="5108"/>
                      <a:pt x="960" y="5339"/>
                    </a:cubicBezTo>
                    <a:cubicBezTo>
                      <a:pt x="1021" y="5388"/>
                      <a:pt x="1069" y="5436"/>
                      <a:pt x="1118" y="5473"/>
                    </a:cubicBezTo>
                    <a:cubicBezTo>
                      <a:pt x="1470" y="5776"/>
                      <a:pt x="1810" y="6128"/>
                      <a:pt x="2272" y="6250"/>
                    </a:cubicBezTo>
                    <a:cubicBezTo>
                      <a:pt x="2349" y="6268"/>
                      <a:pt x="2429" y="6280"/>
                      <a:pt x="2506" y="6280"/>
                    </a:cubicBezTo>
                    <a:cubicBezTo>
                      <a:pt x="2634" y="6280"/>
                      <a:pt x="2756" y="6248"/>
                      <a:pt x="2855" y="6165"/>
                    </a:cubicBezTo>
                    <a:cubicBezTo>
                      <a:pt x="2988" y="6043"/>
                      <a:pt x="3025" y="5861"/>
                      <a:pt x="3049" y="5679"/>
                    </a:cubicBezTo>
                    <a:cubicBezTo>
                      <a:pt x="3268" y="4197"/>
                      <a:pt x="3171" y="2728"/>
                      <a:pt x="2879" y="1270"/>
                    </a:cubicBezTo>
                    <a:cubicBezTo>
                      <a:pt x="2818" y="979"/>
                      <a:pt x="2745" y="699"/>
                      <a:pt x="2563" y="469"/>
                    </a:cubicBezTo>
                    <a:cubicBezTo>
                      <a:pt x="2332" y="186"/>
                      <a:pt x="1859" y="0"/>
                      <a:pt x="1439" y="0"/>
                    </a:cubicBezTo>
                    <a:close/>
                  </a:path>
                </a:pathLst>
              </a:custGeom>
              <a:solidFill>
                <a:srgbClr val="35A3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54;p13">
              <a:extLst>
                <a:ext uri="{FF2B5EF4-FFF2-40B4-BE49-F238E27FC236}">
                  <a16:creationId xmlns:a16="http://schemas.microsoft.com/office/drawing/2014/main" id="{CCC514EC-2055-C42D-0085-C1B8E7B51ACD}"/>
                </a:ext>
              </a:extLst>
            </p:cNvPr>
            <p:cNvSpPr/>
            <p:nvPr/>
          </p:nvSpPr>
          <p:spPr>
            <a:xfrm>
              <a:off x="5972175" y="1257300"/>
              <a:ext cx="1371600" cy="1936550"/>
            </a:xfrm>
            <a:custGeom>
              <a:avLst/>
              <a:gdLst/>
              <a:ahLst/>
              <a:cxnLst/>
              <a:rect l="l" t="t" r="r" b="b"/>
              <a:pathLst>
                <a:path w="54864" h="77462" extrusionOk="0">
                  <a:moveTo>
                    <a:pt x="0" y="0"/>
                  </a:moveTo>
                  <a:lnTo>
                    <a:pt x="4953" y="8763"/>
                  </a:lnTo>
                  <a:lnTo>
                    <a:pt x="20574" y="8382"/>
                  </a:lnTo>
                  <a:lnTo>
                    <a:pt x="21336" y="35052"/>
                  </a:lnTo>
                  <a:lnTo>
                    <a:pt x="32578" y="35021"/>
                  </a:lnTo>
                  <a:lnTo>
                    <a:pt x="7793" y="77462"/>
                  </a:lnTo>
                  <a:lnTo>
                    <a:pt x="54864" y="72009"/>
                  </a:lnTo>
                </a:path>
              </a:pathLst>
            </a:cu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vi-VN"/>
            </a:p>
          </p:txBody>
        </p:sp>
        <p:grpSp>
          <p:nvGrpSpPr>
            <p:cNvPr id="10" name="Google Shape;155;p13">
              <a:extLst>
                <a:ext uri="{FF2B5EF4-FFF2-40B4-BE49-F238E27FC236}">
                  <a16:creationId xmlns:a16="http://schemas.microsoft.com/office/drawing/2014/main" id="{204249C0-C106-35E3-1D75-BBE3AEE712C6}"/>
                </a:ext>
              </a:extLst>
            </p:cNvPr>
            <p:cNvGrpSpPr/>
            <p:nvPr/>
          </p:nvGrpSpPr>
          <p:grpSpPr>
            <a:xfrm>
              <a:off x="7171224" y="2650617"/>
              <a:ext cx="334216" cy="446461"/>
              <a:chOff x="4100324" y="1992017"/>
              <a:chExt cx="334216" cy="446461"/>
            </a:xfrm>
          </p:grpSpPr>
          <p:sp>
            <p:nvSpPr>
              <p:cNvPr id="14" name="Google Shape;156;p13">
                <a:extLst>
                  <a:ext uri="{FF2B5EF4-FFF2-40B4-BE49-F238E27FC236}">
                    <a16:creationId xmlns:a16="http://schemas.microsoft.com/office/drawing/2014/main" id="{5AFF3CD3-F0AE-50E9-C515-E2B7CA16C02F}"/>
                  </a:ext>
                </a:extLst>
              </p:cNvPr>
              <p:cNvSpPr/>
              <p:nvPr/>
            </p:nvSpPr>
            <p:spPr>
              <a:xfrm>
                <a:off x="4100324" y="1992017"/>
                <a:ext cx="334216" cy="446461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5955" extrusionOk="0">
                    <a:moveTo>
                      <a:pt x="2223" y="1"/>
                    </a:moveTo>
                    <a:cubicBezTo>
                      <a:pt x="986" y="1"/>
                      <a:pt x="0" y="999"/>
                      <a:pt x="0" y="2226"/>
                    </a:cubicBezTo>
                    <a:cubicBezTo>
                      <a:pt x="0" y="2712"/>
                      <a:pt x="158" y="3149"/>
                      <a:pt x="413" y="3513"/>
                    </a:cubicBezTo>
                    <a:lnTo>
                      <a:pt x="1944" y="5809"/>
                    </a:lnTo>
                    <a:cubicBezTo>
                      <a:pt x="2016" y="5906"/>
                      <a:pt x="2129" y="5955"/>
                      <a:pt x="2238" y="5955"/>
                    </a:cubicBezTo>
                    <a:cubicBezTo>
                      <a:pt x="2347" y="5955"/>
                      <a:pt x="2454" y="5906"/>
                      <a:pt x="2514" y="5809"/>
                    </a:cubicBezTo>
                    <a:lnTo>
                      <a:pt x="3960" y="3586"/>
                    </a:lnTo>
                    <a:cubicBezTo>
                      <a:pt x="4166" y="3331"/>
                      <a:pt x="4312" y="3015"/>
                      <a:pt x="4385" y="2675"/>
                    </a:cubicBezTo>
                    <a:lnTo>
                      <a:pt x="4409" y="2651"/>
                    </a:lnTo>
                    <a:cubicBezTo>
                      <a:pt x="4458" y="2432"/>
                      <a:pt x="4458" y="2202"/>
                      <a:pt x="4433" y="1983"/>
                    </a:cubicBezTo>
                    <a:cubicBezTo>
                      <a:pt x="4312" y="902"/>
                      <a:pt x="3425" y="52"/>
                      <a:pt x="2332" y="3"/>
                    </a:cubicBezTo>
                    <a:cubicBezTo>
                      <a:pt x="2296" y="2"/>
                      <a:pt x="2259" y="1"/>
                      <a:pt x="22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7;p13">
                <a:extLst>
                  <a:ext uri="{FF2B5EF4-FFF2-40B4-BE49-F238E27FC236}">
                    <a16:creationId xmlns:a16="http://schemas.microsoft.com/office/drawing/2014/main" id="{39FB782E-3D0A-3C7A-69FD-3923F8941D0B}"/>
                  </a:ext>
                </a:extLst>
              </p:cNvPr>
              <p:cNvSpPr/>
              <p:nvPr/>
            </p:nvSpPr>
            <p:spPr>
              <a:xfrm>
                <a:off x="4179897" y="2057147"/>
                <a:ext cx="175076" cy="174328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01" extrusionOk="0">
                    <a:moveTo>
                      <a:pt x="1507" y="1"/>
                    </a:moveTo>
                    <a:cubicBezTo>
                      <a:pt x="681" y="1"/>
                      <a:pt x="1" y="669"/>
                      <a:pt x="1" y="1507"/>
                    </a:cubicBezTo>
                    <a:cubicBezTo>
                      <a:pt x="1" y="2333"/>
                      <a:pt x="681" y="3001"/>
                      <a:pt x="1507" y="3001"/>
                    </a:cubicBezTo>
                    <a:cubicBezTo>
                      <a:pt x="2333" y="3001"/>
                      <a:pt x="3013" y="2333"/>
                      <a:pt x="3013" y="1507"/>
                    </a:cubicBezTo>
                    <a:cubicBezTo>
                      <a:pt x="3013" y="669"/>
                      <a:pt x="2333" y="1"/>
                      <a:pt x="1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58;p13">
              <a:extLst>
                <a:ext uri="{FF2B5EF4-FFF2-40B4-BE49-F238E27FC236}">
                  <a16:creationId xmlns:a16="http://schemas.microsoft.com/office/drawing/2014/main" id="{352BC78C-6583-6956-90BD-66AD2F76BF45}"/>
                </a:ext>
              </a:extLst>
            </p:cNvPr>
            <p:cNvGrpSpPr/>
            <p:nvPr/>
          </p:nvGrpSpPr>
          <p:grpSpPr>
            <a:xfrm>
              <a:off x="5797074" y="848292"/>
              <a:ext cx="334216" cy="446461"/>
              <a:chOff x="4100324" y="1992017"/>
              <a:chExt cx="334216" cy="446461"/>
            </a:xfrm>
          </p:grpSpPr>
          <p:sp>
            <p:nvSpPr>
              <p:cNvPr id="12" name="Google Shape;159;p13">
                <a:extLst>
                  <a:ext uri="{FF2B5EF4-FFF2-40B4-BE49-F238E27FC236}">
                    <a16:creationId xmlns:a16="http://schemas.microsoft.com/office/drawing/2014/main" id="{F4782FE8-EAC6-06A6-504B-C10F2DC85937}"/>
                  </a:ext>
                </a:extLst>
              </p:cNvPr>
              <p:cNvSpPr/>
              <p:nvPr/>
            </p:nvSpPr>
            <p:spPr>
              <a:xfrm>
                <a:off x="4100324" y="1992017"/>
                <a:ext cx="334216" cy="446461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5955" extrusionOk="0">
                    <a:moveTo>
                      <a:pt x="2223" y="1"/>
                    </a:moveTo>
                    <a:cubicBezTo>
                      <a:pt x="986" y="1"/>
                      <a:pt x="0" y="999"/>
                      <a:pt x="0" y="2226"/>
                    </a:cubicBezTo>
                    <a:cubicBezTo>
                      <a:pt x="0" y="2712"/>
                      <a:pt x="158" y="3149"/>
                      <a:pt x="413" y="3513"/>
                    </a:cubicBezTo>
                    <a:lnTo>
                      <a:pt x="1944" y="5809"/>
                    </a:lnTo>
                    <a:cubicBezTo>
                      <a:pt x="2016" y="5906"/>
                      <a:pt x="2129" y="5955"/>
                      <a:pt x="2238" y="5955"/>
                    </a:cubicBezTo>
                    <a:cubicBezTo>
                      <a:pt x="2347" y="5955"/>
                      <a:pt x="2454" y="5906"/>
                      <a:pt x="2514" y="5809"/>
                    </a:cubicBezTo>
                    <a:lnTo>
                      <a:pt x="3960" y="3586"/>
                    </a:lnTo>
                    <a:cubicBezTo>
                      <a:pt x="4166" y="3331"/>
                      <a:pt x="4312" y="3015"/>
                      <a:pt x="4385" y="2675"/>
                    </a:cubicBezTo>
                    <a:lnTo>
                      <a:pt x="4409" y="2651"/>
                    </a:lnTo>
                    <a:cubicBezTo>
                      <a:pt x="4458" y="2432"/>
                      <a:pt x="4458" y="2202"/>
                      <a:pt x="4433" y="1983"/>
                    </a:cubicBezTo>
                    <a:cubicBezTo>
                      <a:pt x="4312" y="902"/>
                      <a:pt x="3425" y="52"/>
                      <a:pt x="2332" y="3"/>
                    </a:cubicBezTo>
                    <a:cubicBezTo>
                      <a:pt x="2296" y="2"/>
                      <a:pt x="2259" y="1"/>
                      <a:pt x="22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0;p13">
                <a:extLst>
                  <a:ext uri="{FF2B5EF4-FFF2-40B4-BE49-F238E27FC236}">
                    <a16:creationId xmlns:a16="http://schemas.microsoft.com/office/drawing/2014/main" id="{924DCFBE-2482-07D4-FD7D-241383B3B94C}"/>
                  </a:ext>
                </a:extLst>
              </p:cNvPr>
              <p:cNvSpPr/>
              <p:nvPr/>
            </p:nvSpPr>
            <p:spPr>
              <a:xfrm>
                <a:off x="4179897" y="2057147"/>
                <a:ext cx="175076" cy="174328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01" extrusionOk="0">
                    <a:moveTo>
                      <a:pt x="1507" y="1"/>
                    </a:moveTo>
                    <a:cubicBezTo>
                      <a:pt x="681" y="1"/>
                      <a:pt x="1" y="669"/>
                      <a:pt x="1" y="1507"/>
                    </a:cubicBezTo>
                    <a:cubicBezTo>
                      <a:pt x="1" y="2333"/>
                      <a:pt x="681" y="3001"/>
                      <a:pt x="1507" y="3001"/>
                    </a:cubicBezTo>
                    <a:cubicBezTo>
                      <a:pt x="2333" y="3001"/>
                      <a:pt x="3013" y="2333"/>
                      <a:pt x="3013" y="1507"/>
                    </a:cubicBezTo>
                    <a:cubicBezTo>
                      <a:pt x="3013" y="669"/>
                      <a:pt x="2333" y="1"/>
                      <a:pt x="1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C360799-9591-2A6C-0892-2FAF89468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69" y="1085204"/>
            <a:ext cx="2228692" cy="3496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1"/>
          <p:cNvSpPr txBox="1">
            <a:spLocks noGrp="1"/>
          </p:cNvSpPr>
          <p:nvPr>
            <p:ph type="title"/>
          </p:nvPr>
        </p:nvSpPr>
        <p:spPr>
          <a:xfrm>
            <a:off x="2462400" y="122599"/>
            <a:ext cx="56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/>
              <a:t>Kiến thức nền tảng :</a:t>
            </a:r>
            <a:endParaRPr dirty="0"/>
          </a:p>
        </p:txBody>
      </p:sp>
      <p:sp>
        <p:nvSpPr>
          <p:cNvPr id="1013" name="Google Shape;1013;p31"/>
          <p:cNvSpPr txBox="1">
            <a:spLocks noGrp="1"/>
          </p:cNvSpPr>
          <p:nvPr>
            <p:ph type="title" idx="2"/>
          </p:nvPr>
        </p:nvSpPr>
        <p:spPr>
          <a:xfrm>
            <a:off x="4140251" y="902549"/>
            <a:ext cx="6696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15" name="Google Shape;1015;p31"/>
          <p:cNvSpPr txBox="1">
            <a:spLocks noGrp="1"/>
          </p:cNvSpPr>
          <p:nvPr>
            <p:ph type="title" idx="4"/>
          </p:nvPr>
        </p:nvSpPr>
        <p:spPr>
          <a:xfrm>
            <a:off x="4140244" y="1503149"/>
            <a:ext cx="6696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7" name="Google Shape;1017;p31"/>
          <p:cNvSpPr txBox="1">
            <a:spLocks noGrp="1"/>
          </p:cNvSpPr>
          <p:nvPr>
            <p:ph type="subTitle" idx="1"/>
          </p:nvPr>
        </p:nvSpPr>
        <p:spPr>
          <a:xfrm>
            <a:off x="5079884" y="818557"/>
            <a:ext cx="3934580" cy="5333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b="1" dirty="0" err="1"/>
              <a:t>Normal</a:t>
            </a:r>
            <a:r>
              <a:rPr lang="vi-VN" b="1" dirty="0"/>
              <a:t> </a:t>
            </a:r>
            <a:r>
              <a:rPr lang="vi-VN" b="1" dirty="0" err="1"/>
              <a:t>permissions</a:t>
            </a:r>
            <a:r>
              <a:rPr lang="vi-VN" b="1" dirty="0"/>
              <a:t>:</a:t>
            </a:r>
            <a:r>
              <a:rPr lang="vi-VN" dirty="0"/>
              <a:t> tự động được cấp.</a:t>
            </a:r>
            <a:endParaRPr dirty="0"/>
          </a:p>
        </p:txBody>
      </p:sp>
      <p:sp>
        <p:nvSpPr>
          <p:cNvPr id="1018" name="Google Shape;1018;p31"/>
          <p:cNvSpPr txBox="1">
            <a:spLocks noGrp="1"/>
          </p:cNvSpPr>
          <p:nvPr>
            <p:ph type="subTitle" idx="6"/>
          </p:nvPr>
        </p:nvSpPr>
        <p:spPr>
          <a:xfrm>
            <a:off x="5079884" y="1385319"/>
            <a:ext cx="3934580" cy="5925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b="1" dirty="0"/>
              <a:t>Dangerous permissions:</a:t>
            </a:r>
            <a:r>
              <a:rPr lang="fr-FR" dirty="0"/>
              <a:t> </a:t>
            </a:r>
            <a:r>
              <a:rPr lang="fr-FR" dirty="0" err="1"/>
              <a:t>cần</a:t>
            </a:r>
            <a:r>
              <a:rPr lang="fr-FR" dirty="0"/>
              <a:t> </a:t>
            </a:r>
            <a:r>
              <a:rPr lang="fr-FR" dirty="0" err="1"/>
              <a:t>người</a:t>
            </a:r>
            <a:r>
              <a:rPr lang="fr-FR" dirty="0"/>
              <a:t> </a:t>
            </a:r>
            <a:r>
              <a:rPr lang="fr-FR" dirty="0" err="1"/>
              <a:t>dùng</a:t>
            </a:r>
            <a:r>
              <a:rPr lang="fr-FR" dirty="0"/>
              <a:t> </a:t>
            </a:r>
            <a:r>
              <a:rPr lang="fr-FR" dirty="0" err="1"/>
              <a:t>cho</a:t>
            </a:r>
            <a:r>
              <a:rPr lang="fr-FR" dirty="0"/>
              <a:t> </a:t>
            </a:r>
            <a:r>
              <a:rPr lang="fr-FR" dirty="0" err="1"/>
              <a:t>phép</a:t>
            </a:r>
            <a:endParaRPr dirty="0"/>
          </a:p>
        </p:txBody>
      </p:sp>
      <p:cxnSp>
        <p:nvCxnSpPr>
          <p:cNvPr id="1022" name="Google Shape;1022;p31"/>
          <p:cNvCxnSpPr>
            <a:cxnSpLocks/>
            <a:stCxn id="1013" idx="3"/>
            <a:endCxn id="1017" idx="1"/>
          </p:cNvCxnSpPr>
          <p:nvPr/>
        </p:nvCxnSpPr>
        <p:spPr>
          <a:xfrm>
            <a:off x="4809851" y="1085249"/>
            <a:ext cx="27003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31"/>
          <p:cNvCxnSpPr>
            <a:cxnSpLocks/>
            <a:stCxn id="1015" idx="3"/>
            <a:endCxn id="1018" idx="1"/>
          </p:cNvCxnSpPr>
          <p:nvPr/>
        </p:nvCxnSpPr>
        <p:spPr>
          <a:xfrm flipV="1">
            <a:off x="4809844" y="1681580"/>
            <a:ext cx="270040" cy="42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8AF5E7-3B87-98E5-8716-018C45F22E23}"/>
              </a:ext>
            </a:extLst>
          </p:cNvPr>
          <p:cNvSpPr txBox="1"/>
          <p:nvPr/>
        </p:nvSpPr>
        <p:spPr>
          <a:xfrm>
            <a:off x="5722485" y="258751"/>
            <a:ext cx="5147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cap="all" dirty="0" err="1">
                <a:latin typeface="Exo 2" panose="020B0604020202020204" charset="-93"/>
                <a:ea typeface="Exo 2" panose="020B0604020202020204" charset="-93"/>
              </a:rPr>
              <a:t>Android</a:t>
            </a:r>
            <a:r>
              <a:rPr lang="vi-VN" sz="1800" b="1" cap="all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vi-VN" sz="1800" b="1" cap="all" dirty="0" err="1">
                <a:latin typeface="Exo 2" panose="020B0604020202020204" charset="-93"/>
                <a:ea typeface="Exo 2" panose="020B0604020202020204" charset="-93"/>
              </a:rPr>
              <a:t>Permissions</a:t>
            </a:r>
            <a:endParaRPr lang="vi-VN" sz="1800" b="1" cap="all" dirty="0">
              <a:latin typeface="Exo 2" panose="020B0604020202020204" charset="-93"/>
              <a:ea typeface="Exo 2" panose="020B0604020202020204" charset="-93"/>
            </a:endParaRPr>
          </a:p>
        </p:txBody>
      </p:sp>
      <p:pic>
        <p:nvPicPr>
          <p:cNvPr id="2052" name="Picture 4" descr="Android Canary | Platform | Android Developers">
            <a:extLst>
              <a:ext uri="{FF2B5EF4-FFF2-40B4-BE49-F238E27FC236}">
                <a16:creationId xmlns:a16="http://schemas.microsoft.com/office/drawing/2014/main" id="{D931D54D-8AD6-2CEB-2220-34A080EC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079" y="785449"/>
            <a:ext cx="1084522" cy="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3C6107-36CE-D823-5198-0FEC5B5BD9D3}"/>
              </a:ext>
            </a:extLst>
          </p:cNvPr>
          <p:cNvCxnSpPr>
            <a:cxnSpLocks/>
          </p:cNvCxnSpPr>
          <p:nvPr/>
        </p:nvCxnSpPr>
        <p:spPr>
          <a:xfrm flipV="1">
            <a:off x="3684310" y="1118074"/>
            <a:ext cx="478929" cy="149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558835-A1A2-7F8A-8811-55BB6A9DCBAA}"/>
              </a:ext>
            </a:extLst>
          </p:cNvPr>
          <p:cNvCxnSpPr>
            <a:cxnSpLocks/>
          </p:cNvCxnSpPr>
          <p:nvPr/>
        </p:nvCxnSpPr>
        <p:spPr>
          <a:xfrm>
            <a:off x="3684310" y="1450699"/>
            <a:ext cx="478929" cy="172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9CAEA0D2-43AD-6EB1-1316-955357F4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104" y="2599439"/>
            <a:ext cx="6416326" cy="6652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B549E6-0CBD-E528-3CB2-F8283D0BF08A}"/>
              </a:ext>
            </a:extLst>
          </p:cNvPr>
          <p:cNvSpPr txBox="1"/>
          <p:nvPr/>
        </p:nvSpPr>
        <p:spPr>
          <a:xfrm>
            <a:off x="2567670" y="3406218"/>
            <a:ext cx="4633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Hai quyền này là </a:t>
            </a:r>
            <a:r>
              <a:rPr lang="vi-VN" b="1" dirty="0">
                <a:latin typeface="Exo 2" panose="020B0604020202020204" charset="-93"/>
                <a:ea typeface="Exo 2" panose="020B0604020202020204" charset="-93"/>
              </a:rPr>
              <a:t>chìa khóa đầu tiên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để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app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được phép truy cập phần cứng định vị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9A0A23-F289-4939-6363-2241100F8C43}"/>
              </a:ext>
            </a:extLst>
          </p:cNvPr>
          <p:cNvSpPr txBox="1"/>
          <p:nvPr/>
        </p:nvSpPr>
        <p:spPr>
          <a:xfrm>
            <a:off x="2460974" y="2073710"/>
            <a:ext cx="6523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latin typeface="Exo 2" panose="020B0604020202020204" charset="-93"/>
                <a:ea typeface="Exo 2" panose="020B0604020202020204" charset="-93"/>
              </a:rPr>
              <a:t>Từ </a:t>
            </a:r>
            <a:r>
              <a:rPr lang="vi-VN" sz="1800" dirty="0" err="1">
                <a:latin typeface="Exo 2" panose="020B0604020202020204" charset="-93"/>
                <a:ea typeface="Exo 2" panose="020B0604020202020204" charset="-93"/>
              </a:rPr>
              <a:t>Android</a:t>
            </a:r>
            <a:r>
              <a:rPr lang="vi-VN" sz="1800" dirty="0">
                <a:latin typeface="Exo 2" panose="020B0604020202020204" charset="-93"/>
                <a:ea typeface="Exo 2" panose="020B0604020202020204" charset="-93"/>
              </a:rPr>
              <a:t> 6 trở lên → dùng </a:t>
            </a:r>
            <a:r>
              <a:rPr lang="vi-VN" sz="1800" b="1" dirty="0" err="1">
                <a:latin typeface="Exo 2" panose="020B0604020202020204" charset="-93"/>
                <a:ea typeface="Exo 2" panose="020B0604020202020204" charset="-93"/>
              </a:rPr>
              <a:t>Runtime</a:t>
            </a:r>
            <a:r>
              <a:rPr lang="vi-VN" sz="1800" b="1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vi-VN" sz="1800" b="1" dirty="0" err="1">
                <a:latin typeface="Exo 2" panose="020B0604020202020204" charset="-93"/>
                <a:ea typeface="Exo 2" panose="020B0604020202020204" charset="-93"/>
              </a:rPr>
              <a:t>Permissions</a:t>
            </a:r>
            <a:r>
              <a:rPr lang="vi-VN" sz="1800" b="1" dirty="0">
                <a:latin typeface="Exo 2" panose="020B0604020202020204" charset="-93"/>
                <a:ea typeface="Exo 2" panose="020B0604020202020204" charset="-93"/>
              </a:rPr>
              <a:t>.</a:t>
            </a:r>
            <a:endParaRPr lang="vi-VN" sz="1800" dirty="0">
              <a:latin typeface="Exo 2" panose="020B0604020202020204" charset="-93"/>
              <a:ea typeface="Exo 2" panose="020B0604020202020204" charset="-93"/>
            </a:endParaRPr>
          </a:p>
        </p:txBody>
      </p:sp>
      <p:pic>
        <p:nvPicPr>
          <p:cNvPr id="53" name="Picture Placeholder 52" descr="A screenshot of a phone&#10;&#10;AI-generated content may be incorrect.">
            <a:extLst>
              <a:ext uri="{FF2B5EF4-FFF2-40B4-BE49-F238E27FC236}">
                <a16:creationId xmlns:a16="http://schemas.microsoft.com/office/drawing/2014/main" id="{9BFB3E3A-B087-DB75-F842-71FA35FBD089}"/>
              </a:ext>
            </a:extLst>
          </p:cNvPr>
          <p:cNvPicPr>
            <a:picLocks noGrp="1" noChangeAspect="1"/>
          </p:cNvPicPr>
          <p:nvPr>
            <p:ph type="pic" idx="9"/>
          </p:nvPr>
        </p:nvPicPr>
        <p:blipFill>
          <a:blip r:embed="rId5"/>
          <a:srcRect t="6288" b="6288"/>
          <a:stretch>
            <a:fillRect/>
          </a:stretch>
        </p:blipFill>
        <p:spPr>
          <a:xfrm>
            <a:off x="0" y="902548"/>
            <a:ext cx="2460974" cy="3875191"/>
          </a:xfrm>
        </p:spPr>
      </p:pic>
      <p:pic>
        <p:nvPicPr>
          <p:cNvPr id="1026" name="Picture 2" descr="Android Permissions - Part 2, Normal and Dangerous Permissions">
            <a:extLst>
              <a:ext uri="{FF2B5EF4-FFF2-40B4-BE49-F238E27FC236}">
                <a16:creationId xmlns:a16="http://schemas.microsoft.com/office/drawing/2014/main" id="{400B26D7-4807-DC1F-DD51-6FC5D73F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70" y="2415178"/>
            <a:ext cx="6423760" cy="260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>
          <a:extLst>
            <a:ext uri="{FF2B5EF4-FFF2-40B4-BE49-F238E27FC236}">
              <a16:creationId xmlns:a16="http://schemas.microsoft.com/office/drawing/2014/main" id="{DF5780D1-7A7D-974C-DD26-ABB79C73A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1">
            <a:extLst>
              <a:ext uri="{FF2B5EF4-FFF2-40B4-BE49-F238E27FC236}">
                <a16:creationId xmlns:a16="http://schemas.microsoft.com/office/drawing/2014/main" id="{8BA6F0DE-C03A-CABA-335F-752CE88AA4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2400" y="122599"/>
            <a:ext cx="566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/>
              <a:t>Kiến thức nền tảng :</a:t>
            </a:r>
            <a:endParaRPr dirty="0"/>
          </a:p>
        </p:txBody>
      </p:sp>
      <p:sp>
        <p:nvSpPr>
          <p:cNvPr id="1013" name="Google Shape;1013;p31">
            <a:extLst>
              <a:ext uri="{FF2B5EF4-FFF2-40B4-BE49-F238E27FC236}">
                <a16:creationId xmlns:a16="http://schemas.microsoft.com/office/drawing/2014/main" id="{F38F7844-99ED-FF70-090D-E2196F4CCA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40251" y="902549"/>
            <a:ext cx="6696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15" name="Google Shape;1015;p31">
            <a:extLst>
              <a:ext uri="{FF2B5EF4-FFF2-40B4-BE49-F238E27FC236}">
                <a16:creationId xmlns:a16="http://schemas.microsoft.com/office/drawing/2014/main" id="{6EE03AED-DD64-2E89-5C21-E37B0590DF5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140244" y="1503149"/>
            <a:ext cx="6696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7" name="Google Shape;1017;p31">
            <a:extLst>
              <a:ext uri="{FF2B5EF4-FFF2-40B4-BE49-F238E27FC236}">
                <a16:creationId xmlns:a16="http://schemas.microsoft.com/office/drawing/2014/main" id="{321EDF9D-5B06-14A7-89F1-4CD41C4788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79884" y="818557"/>
            <a:ext cx="3934580" cy="5333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b="1" dirty="0" err="1"/>
              <a:t>Normal</a:t>
            </a:r>
            <a:r>
              <a:rPr lang="vi-VN" b="1" dirty="0"/>
              <a:t> </a:t>
            </a:r>
            <a:r>
              <a:rPr lang="vi-VN" b="1" dirty="0" err="1"/>
              <a:t>permissions</a:t>
            </a:r>
            <a:r>
              <a:rPr lang="vi-VN" b="1" dirty="0"/>
              <a:t>:</a:t>
            </a:r>
            <a:r>
              <a:rPr lang="vi-VN" dirty="0"/>
              <a:t> tự động được cấp.</a:t>
            </a:r>
            <a:endParaRPr dirty="0"/>
          </a:p>
        </p:txBody>
      </p:sp>
      <p:sp>
        <p:nvSpPr>
          <p:cNvPr id="1018" name="Google Shape;1018;p31">
            <a:extLst>
              <a:ext uri="{FF2B5EF4-FFF2-40B4-BE49-F238E27FC236}">
                <a16:creationId xmlns:a16="http://schemas.microsoft.com/office/drawing/2014/main" id="{6874183C-4384-D5F3-EF01-FC38D161419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079884" y="1385319"/>
            <a:ext cx="3934580" cy="5925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b="1" dirty="0"/>
              <a:t>Dangerous permissions:</a:t>
            </a:r>
            <a:r>
              <a:rPr lang="fr-FR" dirty="0"/>
              <a:t> </a:t>
            </a:r>
            <a:r>
              <a:rPr lang="fr-FR" dirty="0" err="1"/>
              <a:t>cần</a:t>
            </a:r>
            <a:r>
              <a:rPr lang="fr-FR" dirty="0"/>
              <a:t> </a:t>
            </a:r>
            <a:r>
              <a:rPr lang="fr-FR" dirty="0" err="1"/>
              <a:t>người</a:t>
            </a:r>
            <a:r>
              <a:rPr lang="fr-FR" dirty="0"/>
              <a:t> </a:t>
            </a:r>
            <a:r>
              <a:rPr lang="fr-FR" dirty="0" err="1"/>
              <a:t>dùng</a:t>
            </a:r>
            <a:r>
              <a:rPr lang="fr-FR" dirty="0"/>
              <a:t> </a:t>
            </a:r>
            <a:r>
              <a:rPr lang="fr-FR" dirty="0" err="1"/>
              <a:t>cho</a:t>
            </a:r>
            <a:r>
              <a:rPr lang="fr-FR" dirty="0"/>
              <a:t> </a:t>
            </a:r>
            <a:r>
              <a:rPr lang="fr-FR" dirty="0" err="1"/>
              <a:t>phép</a:t>
            </a:r>
            <a:endParaRPr dirty="0"/>
          </a:p>
        </p:txBody>
      </p:sp>
      <p:cxnSp>
        <p:nvCxnSpPr>
          <p:cNvPr id="1022" name="Google Shape;1022;p31">
            <a:extLst>
              <a:ext uri="{FF2B5EF4-FFF2-40B4-BE49-F238E27FC236}">
                <a16:creationId xmlns:a16="http://schemas.microsoft.com/office/drawing/2014/main" id="{95D9EC05-BCF5-CE97-FE30-09A82F1B6873}"/>
              </a:ext>
            </a:extLst>
          </p:cNvPr>
          <p:cNvCxnSpPr>
            <a:cxnSpLocks/>
            <a:stCxn id="1013" idx="3"/>
            <a:endCxn id="1017" idx="1"/>
          </p:cNvCxnSpPr>
          <p:nvPr/>
        </p:nvCxnSpPr>
        <p:spPr>
          <a:xfrm>
            <a:off x="4809851" y="1085249"/>
            <a:ext cx="27003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31">
            <a:extLst>
              <a:ext uri="{FF2B5EF4-FFF2-40B4-BE49-F238E27FC236}">
                <a16:creationId xmlns:a16="http://schemas.microsoft.com/office/drawing/2014/main" id="{D435A81A-54AB-B5B9-03E4-5EAA9BEF4134}"/>
              </a:ext>
            </a:extLst>
          </p:cNvPr>
          <p:cNvCxnSpPr>
            <a:cxnSpLocks/>
            <a:stCxn id="1015" idx="3"/>
            <a:endCxn id="1018" idx="1"/>
          </p:cNvCxnSpPr>
          <p:nvPr/>
        </p:nvCxnSpPr>
        <p:spPr>
          <a:xfrm flipV="1">
            <a:off x="4809844" y="1681580"/>
            <a:ext cx="270040" cy="42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3335B30-BCF9-63C0-8488-329C1C3F8573}"/>
              </a:ext>
            </a:extLst>
          </p:cNvPr>
          <p:cNvSpPr txBox="1"/>
          <p:nvPr/>
        </p:nvSpPr>
        <p:spPr>
          <a:xfrm>
            <a:off x="5722485" y="258751"/>
            <a:ext cx="5147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cap="all" dirty="0" err="1">
                <a:latin typeface="Exo 2" panose="020B0604020202020204" charset="-93"/>
                <a:ea typeface="Exo 2" panose="020B0604020202020204" charset="-93"/>
              </a:rPr>
              <a:t>Android</a:t>
            </a:r>
            <a:r>
              <a:rPr lang="vi-VN" sz="1800" b="1" cap="all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vi-VN" sz="1800" b="1" cap="all" dirty="0" err="1">
                <a:latin typeface="Exo 2" panose="020B0604020202020204" charset="-93"/>
                <a:ea typeface="Exo 2" panose="020B0604020202020204" charset="-93"/>
              </a:rPr>
              <a:t>Permissions</a:t>
            </a:r>
            <a:endParaRPr lang="vi-VN" sz="1800" b="1" cap="all" dirty="0">
              <a:latin typeface="Exo 2" panose="020B0604020202020204" charset="-93"/>
              <a:ea typeface="Exo 2" panose="020B0604020202020204" charset="-93"/>
            </a:endParaRPr>
          </a:p>
        </p:txBody>
      </p:sp>
      <p:pic>
        <p:nvPicPr>
          <p:cNvPr id="2052" name="Picture 4" descr="Android Canary | Platform | Android Developers">
            <a:extLst>
              <a:ext uri="{FF2B5EF4-FFF2-40B4-BE49-F238E27FC236}">
                <a16:creationId xmlns:a16="http://schemas.microsoft.com/office/drawing/2014/main" id="{DD998D3F-FA45-983F-1F15-8E8207DFB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079" y="785449"/>
            <a:ext cx="1084522" cy="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DA27EE-C894-4057-3598-35B1894EED63}"/>
              </a:ext>
            </a:extLst>
          </p:cNvPr>
          <p:cNvCxnSpPr>
            <a:cxnSpLocks/>
          </p:cNvCxnSpPr>
          <p:nvPr/>
        </p:nvCxnSpPr>
        <p:spPr>
          <a:xfrm flipV="1">
            <a:off x="3684310" y="1118074"/>
            <a:ext cx="478929" cy="149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62634A-ECFB-3668-3E85-D4A22530BC74}"/>
              </a:ext>
            </a:extLst>
          </p:cNvPr>
          <p:cNvCxnSpPr>
            <a:cxnSpLocks/>
          </p:cNvCxnSpPr>
          <p:nvPr/>
        </p:nvCxnSpPr>
        <p:spPr>
          <a:xfrm>
            <a:off x="3684310" y="1450699"/>
            <a:ext cx="478929" cy="172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0F633C7-404C-937E-8722-2C2D07878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104" y="2599439"/>
            <a:ext cx="6416326" cy="6652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1CD51DF-A77C-52B3-9F88-A80BC18080F3}"/>
              </a:ext>
            </a:extLst>
          </p:cNvPr>
          <p:cNvSpPr txBox="1"/>
          <p:nvPr/>
        </p:nvSpPr>
        <p:spPr>
          <a:xfrm>
            <a:off x="2567670" y="3406218"/>
            <a:ext cx="4633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Hai quyền này là </a:t>
            </a:r>
            <a:r>
              <a:rPr lang="vi-VN" b="1" dirty="0">
                <a:latin typeface="Exo 2" panose="020B0604020202020204" charset="-93"/>
                <a:ea typeface="Exo 2" panose="020B0604020202020204" charset="-93"/>
              </a:rPr>
              <a:t>chìa khóa đầu tiên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để </a:t>
            </a:r>
            <a:r>
              <a:rPr lang="vi-VN" dirty="0" err="1">
                <a:latin typeface="Exo 2" panose="020B0604020202020204" charset="-93"/>
                <a:ea typeface="Exo 2" panose="020B0604020202020204" charset="-93"/>
              </a:rPr>
              <a:t>app</a:t>
            </a:r>
            <a:r>
              <a:rPr lang="vi-VN" dirty="0">
                <a:latin typeface="Exo 2" panose="020B0604020202020204" charset="-93"/>
                <a:ea typeface="Exo 2" panose="020B0604020202020204" charset="-93"/>
              </a:rPr>
              <a:t> được phép truy cập phần cứng định vị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438A0D-88C6-84EC-DD90-B02666830A37}"/>
              </a:ext>
            </a:extLst>
          </p:cNvPr>
          <p:cNvSpPr txBox="1"/>
          <p:nvPr/>
        </p:nvSpPr>
        <p:spPr>
          <a:xfrm>
            <a:off x="2460974" y="2073710"/>
            <a:ext cx="6523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latin typeface="Exo 2" panose="020B0604020202020204" charset="-93"/>
                <a:ea typeface="Exo 2" panose="020B0604020202020204" charset="-93"/>
              </a:rPr>
              <a:t>Từ </a:t>
            </a:r>
            <a:r>
              <a:rPr lang="vi-VN" sz="1800" dirty="0" err="1">
                <a:latin typeface="Exo 2" panose="020B0604020202020204" charset="-93"/>
                <a:ea typeface="Exo 2" panose="020B0604020202020204" charset="-93"/>
              </a:rPr>
              <a:t>Android</a:t>
            </a:r>
            <a:r>
              <a:rPr lang="vi-VN" sz="1800" dirty="0">
                <a:latin typeface="Exo 2" panose="020B0604020202020204" charset="-93"/>
                <a:ea typeface="Exo 2" panose="020B0604020202020204" charset="-93"/>
              </a:rPr>
              <a:t> 6 trở lên → dùng </a:t>
            </a:r>
            <a:r>
              <a:rPr lang="vi-VN" sz="1800" b="1" dirty="0" err="1">
                <a:latin typeface="Exo 2" panose="020B0604020202020204" charset="-93"/>
                <a:ea typeface="Exo 2" panose="020B0604020202020204" charset="-93"/>
              </a:rPr>
              <a:t>Runtime</a:t>
            </a:r>
            <a:r>
              <a:rPr lang="vi-VN" sz="1800" b="1" dirty="0">
                <a:latin typeface="Exo 2" panose="020B0604020202020204" charset="-93"/>
                <a:ea typeface="Exo 2" panose="020B0604020202020204" charset="-93"/>
              </a:rPr>
              <a:t> </a:t>
            </a:r>
            <a:r>
              <a:rPr lang="vi-VN" sz="1800" b="1" dirty="0" err="1">
                <a:latin typeface="Exo 2" panose="020B0604020202020204" charset="-93"/>
                <a:ea typeface="Exo 2" panose="020B0604020202020204" charset="-93"/>
              </a:rPr>
              <a:t>Permissions</a:t>
            </a:r>
            <a:r>
              <a:rPr lang="vi-VN" sz="1800" b="1" dirty="0">
                <a:latin typeface="Exo 2" panose="020B0604020202020204" charset="-93"/>
                <a:ea typeface="Exo 2" panose="020B0604020202020204" charset="-93"/>
              </a:rPr>
              <a:t>.</a:t>
            </a:r>
            <a:endParaRPr lang="vi-VN" sz="1800" dirty="0">
              <a:latin typeface="Exo 2" panose="020B0604020202020204" charset="-93"/>
              <a:ea typeface="Exo 2" panose="020B0604020202020204" charset="-93"/>
            </a:endParaRPr>
          </a:p>
        </p:txBody>
      </p:sp>
      <p:pic>
        <p:nvPicPr>
          <p:cNvPr id="53" name="Picture Placeholder 52" descr="A screenshot of a phone&#10;&#10;AI-generated content may be incorrect.">
            <a:extLst>
              <a:ext uri="{FF2B5EF4-FFF2-40B4-BE49-F238E27FC236}">
                <a16:creationId xmlns:a16="http://schemas.microsoft.com/office/drawing/2014/main" id="{0F2F0158-3977-3590-A9CB-E91A4B050646}"/>
              </a:ext>
            </a:extLst>
          </p:cNvPr>
          <p:cNvPicPr>
            <a:picLocks noGrp="1" noChangeAspect="1"/>
          </p:cNvPicPr>
          <p:nvPr>
            <p:ph type="pic" idx="9"/>
          </p:nvPr>
        </p:nvPicPr>
        <p:blipFill>
          <a:blip r:embed="rId5"/>
          <a:srcRect t="6288" b="6288"/>
          <a:stretch>
            <a:fillRect/>
          </a:stretch>
        </p:blipFill>
        <p:spPr>
          <a:xfrm>
            <a:off x="0" y="902548"/>
            <a:ext cx="2460974" cy="3875191"/>
          </a:xfrm>
        </p:spPr>
      </p:pic>
    </p:spTree>
    <p:extLst>
      <p:ext uri="{BB962C8B-B14F-4D97-AF65-F5344CB8AC3E}">
        <p14:creationId xmlns:p14="http://schemas.microsoft.com/office/powerpoint/2010/main" val="1133563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087;p35">
            <a:extLst>
              <a:ext uri="{FF2B5EF4-FFF2-40B4-BE49-F238E27FC236}">
                <a16:creationId xmlns:a16="http://schemas.microsoft.com/office/drawing/2014/main" id="{87924F84-BACD-7B94-FB87-052B1820F255}"/>
              </a:ext>
            </a:extLst>
          </p:cNvPr>
          <p:cNvSpPr txBox="1">
            <a:spLocks/>
          </p:cNvSpPr>
          <p:nvPr/>
        </p:nvSpPr>
        <p:spPr>
          <a:xfrm>
            <a:off x="0" y="368005"/>
            <a:ext cx="6304156" cy="6133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xo 2 ExtraBold"/>
              <a:buNone/>
              <a:defRPr sz="4100" b="0" i="0" u="none" strike="noStrike" cap="none">
                <a:solidFill>
                  <a:schemeClr val="dk1"/>
                </a:solidFill>
                <a:latin typeface="Exo 2 ExtraBold"/>
                <a:ea typeface="Exo 2 ExtraBold"/>
                <a:cs typeface="Exo 2 ExtraBold"/>
                <a:sym typeface="Exo 2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vi-VN" sz="3200" dirty="0"/>
              <a:t>Xin quyền vị trí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871CD-D6F6-A0FD-6186-0B999D8A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06" y="2028749"/>
            <a:ext cx="3992880" cy="1086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C5F2B9-CB97-D4CE-4285-076973AFF414}"/>
              </a:ext>
            </a:extLst>
          </p:cNvPr>
          <p:cNvSpPr txBox="1"/>
          <p:nvPr/>
        </p:nvSpPr>
        <p:spPr>
          <a:xfrm>
            <a:off x="4828106" y="1178802"/>
            <a:ext cx="3992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hệ thống trả về một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Map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 với tên quyền và giá trị 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true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/</a:t>
            </a:r>
            <a:r>
              <a:rPr kumimoji="0" lang="vi-VN" altLang="vi-V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false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xo 2" panose="020B0604020202020204" charset="-93"/>
                <a:ea typeface="Exo 2" panose="020B0604020202020204" charset="-93"/>
              </a:rPr>
              <a:t> tùy người dùng có cấp hay không.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xo 2" panose="020B0604020202020204" charset="-93"/>
              <a:ea typeface="Exo 2" panose="020B0604020202020204" charset="-93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338E05-44CF-0FA2-4858-7CDF29DC2D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52" r="9159"/>
          <a:stretch>
            <a:fillRect/>
          </a:stretch>
        </p:blipFill>
        <p:spPr>
          <a:xfrm>
            <a:off x="182880" y="1107122"/>
            <a:ext cx="4389120" cy="3668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ogistics Warehouse Marketing Plan by Slidesgo">
  <a:themeElements>
    <a:clrScheme name="Simple Light">
      <a:dk1>
        <a:srgbClr val="595959"/>
      </a:dk1>
      <a:lt1>
        <a:srgbClr val="708C61"/>
      </a:lt1>
      <a:dk2>
        <a:srgbClr val="EEEEEE"/>
      </a:dk2>
      <a:lt2>
        <a:srgbClr val="C7C5C5"/>
      </a:lt2>
      <a:accent1>
        <a:srgbClr val="9E9E9E"/>
      </a:accent1>
      <a:accent2>
        <a:srgbClr val="B29B5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DCA Strategy Development Project Proposal by Slidesgo">
  <a:themeElements>
    <a:clrScheme name="Simple Light">
      <a:dk1>
        <a:srgbClr val="272626"/>
      </a:dk1>
      <a:lt1>
        <a:srgbClr val="FFFFFF"/>
      </a:lt1>
      <a:dk2>
        <a:srgbClr val="F10000"/>
      </a:dk2>
      <a:lt2>
        <a:srgbClr val="D80404"/>
      </a:lt2>
      <a:accent1>
        <a:srgbClr val="AC0303"/>
      </a:accent1>
      <a:accent2>
        <a:srgbClr val="F0F0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26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761</Words>
  <Application>Microsoft Office PowerPoint</Application>
  <PresentationFormat>On-screen Show (16:9)</PresentationFormat>
  <Paragraphs>99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Exo 2</vt:lpstr>
      <vt:lpstr>Epilogue</vt:lpstr>
      <vt:lpstr>Nunito Light</vt:lpstr>
      <vt:lpstr>Exo 2 </vt:lpstr>
      <vt:lpstr>PT Sans</vt:lpstr>
      <vt:lpstr>Alata</vt:lpstr>
      <vt:lpstr>Raleway</vt:lpstr>
      <vt:lpstr>Amiko</vt:lpstr>
      <vt:lpstr>Montserrat</vt:lpstr>
      <vt:lpstr>Exo 2 ExtraBold</vt:lpstr>
      <vt:lpstr>Arial</vt:lpstr>
      <vt:lpstr>Bebas Neue</vt:lpstr>
      <vt:lpstr>Logistics Warehouse Marketing Plan by Slidesgo</vt:lpstr>
      <vt:lpstr>PDCA Strategy Development Project Proposal by Slidesgo</vt:lpstr>
      <vt:lpstr>PowerPoint Presentation</vt:lpstr>
      <vt:lpstr>obtaining the user’s current location  </vt:lpstr>
      <vt:lpstr>PowerPoint Presentation</vt:lpstr>
      <vt:lpstr>PowerPoint Presentation</vt:lpstr>
      <vt:lpstr>PowerPoint Presentation</vt:lpstr>
      <vt:lpstr>Tích hợp Google Maps</vt:lpstr>
      <vt:lpstr>Kiến thức nền tảng :</vt:lpstr>
      <vt:lpstr>Kiến thức nền tảng :</vt:lpstr>
      <vt:lpstr>PowerPoint Presentation</vt:lpstr>
      <vt:lpstr>PowerPoint Presentation</vt:lpstr>
      <vt:lpstr>Fused Location Provider API</vt:lpstr>
      <vt:lpstr>Tọa độ</vt:lpstr>
      <vt:lpstr>TỔNG KẾT và DEMO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cuong le</dc:creator>
  <cp:lastModifiedBy>le cuong</cp:lastModifiedBy>
  <cp:revision>7</cp:revision>
  <dcterms:modified xsi:type="dcterms:W3CDTF">2025-11-07T15:24:07Z</dcterms:modified>
</cp:coreProperties>
</file>